
<file path=[Content_Types].xml><?xml version="1.0" encoding="utf-8"?>
<Types xmlns="http://schemas.openxmlformats.org/package/2006/content-types">
  <Default Extension="jpeg" ContentType="image/jpeg"/>
  <Default Extension="JPG" ContentType="image/.jp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colors5.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drawing5.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layout5.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diagrams/quickStyle5.xml" ContentType="application/vnd.openxmlformats-officedocument.drawingml.diagramStyle+xml"/>
  <Override PartName="/ppt/media/image1.svg" ContentType="image/svg+xml"/>
  <Override PartName="/ppt/media/image2.svg" ContentType="image/svg+xml"/>
  <Override PartName="/ppt/media/image3.svg" ContentType="image/svg+xml"/>
  <Override PartName="/ppt/media/image4.svg" ContentType="image/svg+xml"/>
  <Override PartName="/ppt/media/image5.svg" ContentType="image/svg+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6"/>
  </p:notesMasterIdLst>
  <p:sldIdLst>
    <p:sldId id="978" r:id="rId3"/>
    <p:sldId id="979" r:id="rId4"/>
    <p:sldId id="981" r:id="rId5"/>
    <p:sldId id="980" r:id="rId6"/>
    <p:sldId id="988" r:id="rId7"/>
    <p:sldId id="982" r:id="rId8"/>
    <p:sldId id="986" r:id="rId9"/>
    <p:sldId id="983" r:id="rId10"/>
    <p:sldId id="989" r:id="rId11"/>
    <p:sldId id="990" r:id="rId12"/>
    <p:sldId id="984" r:id="rId13"/>
    <p:sldId id="991" r:id="rId14"/>
    <p:sldId id="993" r:id="rId1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ia Vida Villanueva" initials="MVV" lastIdx="1" clrIdx="0"/>
  <p:cmAuthor id="7" name="1206988966@qq.com" initials="1" lastIdx="1" clrIdx="2"/>
  <p:cmAuthor id="1" name="Wangzhi gang" initials="Wg" lastIdx="1" clrIdx="0"/>
  <p:cmAuthor id="8" name="姜伟光" initials="姜" lastIdx="1" clrIdx="0"/>
  <p:cmAuthor id="2" name="作者" initials="A" lastIdx="1" clrIdx="1"/>
  <p:cmAuthor id="3" name="lenovo" initials="l" lastIdx="6" clrIdx="2"/>
  <p:cmAuthor id="4" name="Administrator" initials="A" lastIdx="4" clrIdx="3"/>
  <p:cmAuthor id="5" name="宋洁然" initials="宋" lastIdx="2" clrIdx="1"/>
  <p:cmAuthor id="6" name="ming qiu" initials="m" lastIdx="17"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C000"/>
    <a:srgbClr val="33335E"/>
    <a:srgbClr val="D9950D"/>
    <a:srgbClr val="F5C0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121" autoAdjust="0"/>
    <p:restoredTop sz="94660"/>
  </p:normalViewPr>
  <p:slideViewPr>
    <p:cSldViewPr snapToGrid="0" showGuides="1">
      <p:cViewPr varScale="1">
        <p:scale>
          <a:sx n="64" d="100"/>
          <a:sy n="64" d="100"/>
        </p:scale>
        <p:origin x="788" y="40"/>
      </p:cViewPr>
      <p:guideLst>
        <p:guide orient="horz" pos="220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0" Type="http://schemas.openxmlformats.org/officeDocument/2006/relationships/commentAuthors" Target="commentAuthors.xml"/><Relationship Id="rId2" Type="http://schemas.openxmlformats.org/officeDocument/2006/relationships/theme" Target="theme/theme1.xml"/><Relationship Id="rId19" Type="http://schemas.openxmlformats.org/officeDocument/2006/relationships/tableStyles" Target="tableStyles.xml"/><Relationship Id="rId18" Type="http://schemas.openxmlformats.org/officeDocument/2006/relationships/viewProps" Target="viewProps.xml"/><Relationship Id="rId17" Type="http://schemas.openxmlformats.org/officeDocument/2006/relationships/presProps" Target="presProps.xml"/><Relationship Id="rId16" Type="http://schemas.openxmlformats.org/officeDocument/2006/relationships/notesMaster" Target="notesMasters/notesMaster1.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D7243D0F-EC43-47B3-9CE6-725F473E7131}" type="doc">
      <dgm:prSet/>
      <dgm:spPr/>
      <dgm:t>
        <a:bodyPr/>
        <a:p>
          <a:endParaRPr altLang="en-US"/>
        </a:p>
      </dgm:t>
    </dgm:pt>
    <dgm:pt modelId="{C1763088-EF32-43DA-B9FB-A479164AA263}">
      <dgm:prSet phldr="0" custT="0"/>
      <dgm:spPr/>
      <dgm:t>
        <a:bodyPr vert="horz" wrap="square"/>
        <a:p>
          <a:pPr>
            <a:lnSpc>
              <a:spcPct val="100000"/>
            </a:lnSpc>
            <a:spcBef>
              <a:spcPct val="0"/>
            </a:spcBef>
            <a:spcAft>
              <a:spcPct val="35000"/>
            </a:spcAft>
          </a:pPr>
          <a:r>
            <a:rPr lang="zh-CN" b="0" i="0" u="none" baseline="0">
              <a:solidFill>
                <a:srgbClr val="FF0000"/>
              </a:solidFill>
              <a:rtl val="0"/>
            </a:rPr>
            <a:t>①</a:t>
          </a:r>
          <a:r>
            <a:rPr lang="zh-CN" b="0" i="0" u="none" baseline="0">
              <a:rtl val="0"/>
            </a:rPr>
            <a:t>下载“使用须知”，阅读里面应急使用范围；</a:t>
          </a:r>
          <a:r>
            <a:rPr altLang="en-US"/>
            <a:t/>
          </a:r>
          <a:endParaRPr altLang="en-US"/>
        </a:p>
      </dgm:t>
    </dgm:pt>
    <dgm:pt modelId="{8C591D00-ACC4-4483-A1F2-C45CDF382634}" cxnId="{BD69AA4D-E8D2-45C2-8337-BA1B03836E80}" type="parTrans">
      <dgm:prSet/>
      <dgm:spPr/>
    </dgm:pt>
    <dgm:pt modelId="{C4EE112F-AB7A-48B6-9D61-55C88BD57CE9}" cxnId="{BD69AA4D-E8D2-45C2-8337-BA1B03836E80}" type="sibTrans">
      <dgm:prSet/>
      <dgm:spPr/>
    </dgm:pt>
    <dgm:pt modelId="{372A5C66-4303-42B8-9A1F-F339AAC2C817}">
      <dgm:prSet phldr="0" custT="0"/>
      <dgm:spPr/>
      <dgm:t>
        <a:bodyPr vert="horz" wrap="square"/>
        <a:p>
          <a:pPr>
            <a:lnSpc>
              <a:spcPct val="100000"/>
            </a:lnSpc>
            <a:spcBef>
              <a:spcPct val="0"/>
            </a:spcBef>
            <a:spcAft>
              <a:spcPct val="35000"/>
            </a:spcAft>
          </a:pPr>
          <a:r>
            <a:rPr lang="zh-CN" b="0" i="0" u="none" baseline="0">
              <a:solidFill>
                <a:srgbClr val="FF0000"/>
              </a:solidFill>
              <a:rtl val="0"/>
            </a:rPr>
            <a:t>②</a:t>
          </a:r>
          <a:r>
            <a:rPr lang="zh-CN" b="0" i="0" u="none" baseline="0">
              <a:rtl val="0"/>
            </a:rPr>
            <a:t>下载“需提供的材料”，里面是对需提供材料的简要说明；</a:t>
          </a:r>
          <a:r>
            <a:rPr altLang="en-US"/>
            <a:t/>
          </a:r>
          <a:endParaRPr altLang="en-US"/>
        </a:p>
      </dgm:t>
    </dgm:pt>
    <dgm:pt modelId="{0211289C-C3AF-45B3-A2D6-2944A1EDBC4D}" cxnId="{48AEDF06-DBF4-41B5-A872-856B656D6194}" type="parTrans">
      <dgm:prSet/>
      <dgm:spPr/>
    </dgm:pt>
    <dgm:pt modelId="{C5E21B0E-2B9E-4C99-8E5C-3947A699709C}" cxnId="{48AEDF06-DBF4-41B5-A872-856B656D6194}" type="sibTrans">
      <dgm:prSet/>
      <dgm:spPr/>
    </dgm:pt>
    <dgm:pt modelId="{824FFEE6-B04E-4A26-B48D-A31DB15B80BA}">
      <dgm:prSet phldr="0" custT="0"/>
      <dgm:spPr/>
      <dgm:t>
        <a:bodyPr vert="horz" wrap="square"/>
        <a:p>
          <a:pPr>
            <a:lnSpc>
              <a:spcPct val="100000"/>
            </a:lnSpc>
            <a:spcBef>
              <a:spcPct val="0"/>
            </a:spcBef>
            <a:spcAft>
              <a:spcPct val="35000"/>
            </a:spcAft>
          </a:pPr>
          <a:r>
            <a:rPr lang="zh-CN" b="0" i="0" u="none" baseline="0">
              <a:solidFill>
                <a:srgbClr val="FF0000"/>
              </a:solidFill>
              <a:rtl val="0"/>
            </a:rPr>
            <a:t>③④</a:t>
          </a:r>
          <a:r>
            <a:rPr lang="zh-CN" b="0" i="0" u="none" baseline="0">
              <a:rtl val="0"/>
            </a:rPr>
            <a:t>“业委会成员证明”和“临时维修小组成员证明”二选一下载，仅需提供一份证明即可；</a:t>
          </a:r>
          <a:r>
            <a:rPr altLang="en-US"/>
            <a:t/>
          </a:r>
          <a:endParaRPr altLang="en-US"/>
        </a:p>
      </dgm:t>
    </dgm:pt>
    <dgm:pt modelId="{F8E39503-5B39-44EB-A28C-5A7F6607CBD3}" cxnId="{6F0AE70D-4864-4E14-BC5C-CC94169F8136}" type="parTrans">
      <dgm:prSet/>
      <dgm:spPr/>
    </dgm:pt>
    <dgm:pt modelId="{CC491441-BC30-4DDA-926C-04493AC257B3}" cxnId="{6F0AE70D-4864-4E14-BC5C-CC94169F8136}" type="sibTrans">
      <dgm:prSet/>
      <dgm:spPr/>
    </dgm:pt>
    <dgm:pt modelId="{3C337C37-61C5-447B-A997-B1826CC5E137}">
      <dgm:prSet phldr="0" custT="0"/>
      <dgm:spPr/>
      <dgm:t>
        <a:bodyPr vert="horz" wrap="square"/>
        <a:p>
          <a:pPr>
            <a:lnSpc>
              <a:spcPct val="100000"/>
            </a:lnSpc>
            <a:spcBef>
              <a:spcPct val="0"/>
            </a:spcBef>
            <a:spcAft>
              <a:spcPct val="35000"/>
            </a:spcAft>
          </a:pPr>
          <a:r>
            <a:rPr lang="zh-CN" b="0" i="0" u="none" baseline="0">
              <a:solidFill>
                <a:srgbClr val="FF0000"/>
              </a:solidFill>
              <a:rtl val="0"/>
            </a:rPr>
            <a:t>⑤</a:t>
          </a:r>
          <a:r>
            <a:rPr lang="zh-CN" b="0" i="0" u="none" baseline="0">
              <a:rtl val="0"/>
            </a:rPr>
            <a:t>“南充市住宅专项维修资金应急使用备案表（业主下载）”里面包含申请表，使用方案，补漏名单，成员承诺书。按相关要求填写签字盖章。</a:t>
          </a:r>
          <a:r>
            <a:rPr altLang="en-US"/>
            <a:t/>
          </a:r>
          <a:endParaRPr altLang="en-US"/>
        </a:p>
      </dgm:t>
    </dgm:pt>
    <dgm:pt modelId="{B3FE8D0F-5E7E-42F2-B2AF-BBACA590C4ED}" cxnId="{0495291D-CA39-484E-8BAF-65CC71D48324}" type="parTrans">
      <dgm:prSet/>
      <dgm:spPr/>
    </dgm:pt>
    <dgm:pt modelId="{F2868A5C-E750-4C39-9E02-79FA8D8AD3D1}" cxnId="{0495291D-CA39-484E-8BAF-65CC71D48324}" type="sibTrans">
      <dgm:prSet/>
      <dgm:spPr/>
    </dgm:pt>
    <dgm:pt modelId="{6FB90E65-D77F-422F-B688-F31923195347}" type="pres">
      <dgm:prSet presAssocID="{D7243D0F-EC43-47B3-9CE6-725F473E7131}" presName="linear" presStyleCnt="0">
        <dgm:presLayoutVars>
          <dgm:animLvl val="lvl"/>
          <dgm:resizeHandles val="exact"/>
        </dgm:presLayoutVars>
      </dgm:prSet>
      <dgm:spPr/>
    </dgm:pt>
    <dgm:pt modelId="{F1688ED1-2ECB-425E-AF14-BE2557768B24}" type="pres">
      <dgm:prSet presAssocID="{C1763088-EF32-43DA-B9FB-A479164AA263}" presName="parentText" presStyleLbl="node1" presStyleIdx="0" presStyleCnt="4">
        <dgm:presLayoutVars>
          <dgm:chMax val="0"/>
          <dgm:bulletEnabled val="1"/>
        </dgm:presLayoutVars>
      </dgm:prSet>
      <dgm:spPr/>
    </dgm:pt>
    <dgm:pt modelId="{1E14E12A-D7E3-452C-AF33-01E145B63E4D}" type="pres">
      <dgm:prSet presAssocID="{C4EE112F-AB7A-48B6-9D61-55C88BD57CE9}" presName="spacer" presStyleCnt="0"/>
      <dgm:spPr/>
    </dgm:pt>
    <dgm:pt modelId="{25BF134F-16DC-459D-90BA-8FDDD02B8472}" type="pres">
      <dgm:prSet presAssocID="{372A5C66-4303-42B8-9A1F-F339AAC2C817}" presName="parentText" presStyleLbl="node1" presStyleIdx="1" presStyleCnt="4">
        <dgm:presLayoutVars>
          <dgm:chMax val="0"/>
          <dgm:bulletEnabled val="1"/>
        </dgm:presLayoutVars>
      </dgm:prSet>
      <dgm:spPr/>
    </dgm:pt>
    <dgm:pt modelId="{E5920702-1581-492A-8B74-096F181EBDF7}" type="pres">
      <dgm:prSet presAssocID="{C5E21B0E-2B9E-4C99-8E5C-3947A699709C}" presName="spacer" presStyleCnt="0"/>
      <dgm:spPr/>
    </dgm:pt>
    <dgm:pt modelId="{20B7ED46-84A4-423F-B142-1097F961CF0A}" type="pres">
      <dgm:prSet presAssocID="{824FFEE6-B04E-4A26-B48D-A31DB15B80BA}" presName="parentText" presStyleLbl="node1" presStyleIdx="2" presStyleCnt="4">
        <dgm:presLayoutVars>
          <dgm:chMax val="0"/>
          <dgm:bulletEnabled val="1"/>
        </dgm:presLayoutVars>
      </dgm:prSet>
      <dgm:spPr/>
    </dgm:pt>
    <dgm:pt modelId="{3791EAF6-5BDA-488B-AD6F-30EE36170FA3}" type="pres">
      <dgm:prSet presAssocID="{CC491441-BC30-4DDA-926C-04493AC257B3}" presName="spacer" presStyleCnt="0"/>
      <dgm:spPr/>
    </dgm:pt>
    <dgm:pt modelId="{63E4502B-911B-4381-A168-B61B5DB859D7}" type="pres">
      <dgm:prSet presAssocID="{3C337C37-61C5-447B-A997-B1826CC5E137}" presName="parentText" presStyleLbl="node1" presStyleIdx="3" presStyleCnt="4">
        <dgm:presLayoutVars>
          <dgm:chMax val="0"/>
          <dgm:bulletEnabled val="1"/>
        </dgm:presLayoutVars>
      </dgm:prSet>
      <dgm:spPr/>
    </dgm:pt>
  </dgm:ptLst>
  <dgm:cxnLst>
    <dgm:cxn modelId="{BD69AA4D-E8D2-45C2-8337-BA1B03836E80}" srcId="{D7243D0F-EC43-47B3-9CE6-725F473E7131}" destId="{C1763088-EF32-43DA-B9FB-A479164AA263}" srcOrd="0" destOrd="0" parTransId="{8C591D00-ACC4-4483-A1F2-C45CDF382634}" sibTransId="{C4EE112F-AB7A-48B6-9D61-55C88BD57CE9}"/>
    <dgm:cxn modelId="{48AEDF06-DBF4-41B5-A872-856B656D6194}" srcId="{D7243D0F-EC43-47B3-9CE6-725F473E7131}" destId="{372A5C66-4303-42B8-9A1F-F339AAC2C817}" srcOrd="1" destOrd="0" parTransId="{0211289C-C3AF-45B3-A2D6-2944A1EDBC4D}" sibTransId="{C5E21B0E-2B9E-4C99-8E5C-3947A699709C}"/>
    <dgm:cxn modelId="{6F0AE70D-4864-4E14-BC5C-CC94169F8136}" srcId="{D7243D0F-EC43-47B3-9CE6-725F473E7131}" destId="{824FFEE6-B04E-4A26-B48D-A31DB15B80BA}" srcOrd="2" destOrd="0" parTransId="{F8E39503-5B39-44EB-A28C-5A7F6607CBD3}" sibTransId="{CC491441-BC30-4DDA-926C-04493AC257B3}"/>
    <dgm:cxn modelId="{0495291D-CA39-484E-8BAF-65CC71D48324}" srcId="{D7243D0F-EC43-47B3-9CE6-725F473E7131}" destId="{3C337C37-61C5-447B-A997-B1826CC5E137}" srcOrd="3" destOrd="0" parTransId="{B3FE8D0F-5E7E-42F2-B2AF-BBACA590C4ED}" sibTransId="{F2868A5C-E750-4C39-9E02-79FA8D8AD3D1}"/>
    <dgm:cxn modelId="{41968291-BBB8-4943-A044-27E09B602783}" type="presOf" srcId="{D7243D0F-EC43-47B3-9CE6-725F473E7131}" destId="{6FB90E65-D77F-422F-B688-F31923195347}" srcOrd="0" destOrd="0" presId="urn:microsoft.com/office/officeart/2005/8/layout/vList2"/>
    <dgm:cxn modelId="{5E3B1DE7-90D8-47A6-92C4-9B160948DB5B}" type="presParOf" srcId="{6FB90E65-D77F-422F-B688-F31923195347}" destId="{F1688ED1-2ECB-425E-AF14-BE2557768B24}" srcOrd="0" destOrd="0" presId="urn:microsoft.com/office/officeart/2005/8/layout/vList2"/>
    <dgm:cxn modelId="{DE786F3F-A830-464D-893D-54443C9DC295}" type="presOf" srcId="{C1763088-EF32-43DA-B9FB-A479164AA263}" destId="{F1688ED1-2ECB-425E-AF14-BE2557768B24}" srcOrd="0" destOrd="0" presId="urn:microsoft.com/office/officeart/2005/8/layout/vList2"/>
    <dgm:cxn modelId="{AC7BD102-1D81-4596-AB22-A3DB8AFB6962}" type="presParOf" srcId="{6FB90E65-D77F-422F-B688-F31923195347}" destId="{1E14E12A-D7E3-452C-AF33-01E145B63E4D}" srcOrd="1" destOrd="0" presId="urn:microsoft.com/office/officeart/2005/8/layout/vList2"/>
    <dgm:cxn modelId="{7E752423-5E65-4D77-8831-C4DF7C1CAD18}" type="presParOf" srcId="{6FB90E65-D77F-422F-B688-F31923195347}" destId="{25BF134F-16DC-459D-90BA-8FDDD02B8472}" srcOrd="2" destOrd="0" presId="urn:microsoft.com/office/officeart/2005/8/layout/vList2"/>
    <dgm:cxn modelId="{DB84F1D9-CC08-41ED-8F82-3FA3E0502D83}" type="presOf" srcId="{372A5C66-4303-42B8-9A1F-F339AAC2C817}" destId="{25BF134F-16DC-459D-90BA-8FDDD02B8472}" srcOrd="0" destOrd="0" presId="urn:microsoft.com/office/officeart/2005/8/layout/vList2"/>
    <dgm:cxn modelId="{3ACD704F-BE84-4838-A98A-F32A0C599151}" type="presParOf" srcId="{6FB90E65-D77F-422F-B688-F31923195347}" destId="{E5920702-1581-492A-8B74-096F181EBDF7}" srcOrd="3" destOrd="0" presId="urn:microsoft.com/office/officeart/2005/8/layout/vList2"/>
    <dgm:cxn modelId="{7E3B9840-2D16-43EB-8CB6-50202D00B999}" type="presParOf" srcId="{6FB90E65-D77F-422F-B688-F31923195347}" destId="{20B7ED46-84A4-423F-B142-1097F961CF0A}" srcOrd="4" destOrd="0" presId="urn:microsoft.com/office/officeart/2005/8/layout/vList2"/>
    <dgm:cxn modelId="{1CCDCE03-66A1-4EEC-98B9-8B9527A68C9A}" type="presOf" srcId="{824FFEE6-B04E-4A26-B48D-A31DB15B80BA}" destId="{20B7ED46-84A4-423F-B142-1097F961CF0A}" srcOrd="0" destOrd="0" presId="urn:microsoft.com/office/officeart/2005/8/layout/vList2"/>
    <dgm:cxn modelId="{C52C9096-5DFB-42DE-9278-A5C3B1D3A598}" type="presParOf" srcId="{6FB90E65-D77F-422F-B688-F31923195347}" destId="{3791EAF6-5BDA-488B-AD6F-30EE36170FA3}" srcOrd="5" destOrd="0" presId="urn:microsoft.com/office/officeart/2005/8/layout/vList2"/>
    <dgm:cxn modelId="{77CD88B5-783E-4CA1-821A-79EB2EDD87FF}" type="presParOf" srcId="{6FB90E65-D77F-422F-B688-F31923195347}" destId="{63E4502B-911B-4381-A168-B61B5DB859D7}" srcOrd="6" destOrd="0" presId="urn:microsoft.com/office/officeart/2005/8/layout/vList2"/>
    <dgm:cxn modelId="{053A5C24-DA7F-4E0D-83F8-56E2612D570D}" type="presOf" srcId="{3C337C37-61C5-447B-A997-B1826CC5E137}" destId="{63E4502B-911B-4381-A168-B61B5DB859D7}" srcOrd="0" destOrd="0" presId="urn:microsoft.com/office/officeart/2005/8/layout/vList2"/>
  </dgm:cxnLst>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28BA49F-47F0-4C7C-B15C-963C58CDCF22}" type="doc">
      <dgm:prSet/>
      <dgm:spPr/>
      <dgm:t>
        <a:bodyPr/>
        <a:p>
          <a:endParaRPr altLang="en-US"/>
        </a:p>
      </dgm:t>
    </dgm:pt>
    <dgm:pt modelId="{A664B5B1-1892-4747-B4AB-9D37A070E2C8}">
      <dgm:prSet/>
      <dgm:spPr/>
      <dgm:t>
        <a:bodyPr/>
        <a:p>
          <a:r>
            <a:rPr lang="zh-CN" b="0" i="0" u="none" baseline="0">
              <a:rtl val="0"/>
            </a:rPr>
            <a:t>①点击“+选择”</a:t>
          </a:r>
          <a:endParaRPr altLang="en-US"/>
        </a:p>
      </dgm:t>
    </dgm:pt>
    <dgm:pt modelId="{7E4B65FF-941F-499A-B5E5-71B679FF45A9}" cxnId="{7E3137B1-69AB-4CE8-AC17-9FE7EBAEB234}" type="parTrans">
      <dgm:prSet/>
      <dgm:spPr/>
    </dgm:pt>
    <dgm:pt modelId="{893B9AFB-8CAB-456E-A278-777FE4B9C293}" cxnId="{7E3137B1-69AB-4CE8-AC17-9FE7EBAEB234}" type="sibTrans">
      <dgm:prSet/>
      <dgm:spPr/>
    </dgm:pt>
    <dgm:pt modelId="{664454B9-05A6-4CEF-AA5F-2A203A53FF8A}">
      <dgm:prSet/>
      <dgm:spPr/>
      <dgm:t>
        <a:bodyPr/>
        <a:p>
          <a:r>
            <a:rPr lang="zh-CN" b="0" i="0" u="none" baseline="0">
              <a:rtl val="0"/>
            </a:rPr>
            <a:t>②在弹出框选择本次维修项目的使用范围</a:t>
          </a:r>
          <a:endParaRPr altLang="en-US"/>
        </a:p>
      </dgm:t>
    </dgm:pt>
    <dgm:pt modelId="{36AF689E-E1EB-4755-8418-48C35F575C19}" cxnId="{8614F77B-13B6-4A60-8F41-A71CDB63465B}" type="parTrans">
      <dgm:prSet/>
      <dgm:spPr/>
    </dgm:pt>
    <dgm:pt modelId="{DFCBA4D5-8743-4C34-95E9-53C4BA2620F3}" cxnId="{8614F77B-13B6-4A60-8F41-A71CDB63465B}" type="sibTrans">
      <dgm:prSet/>
      <dgm:spPr/>
    </dgm:pt>
    <dgm:pt modelId="{DD77E93A-640C-4430-84B8-4DBA079B4AC7}">
      <dgm:prSet/>
      <dgm:spPr/>
      <dgm:t>
        <a:bodyPr/>
        <a:p>
          <a:r>
            <a:rPr lang="zh-CN" b="0" i="0" u="none" baseline="0">
              <a:rtl val="0"/>
            </a:rPr>
            <a:t>③选择本次维修项目的内容</a:t>
          </a:r>
          <a:endParaRPr altLang="en-US"/>
        </a:p>
      </dgm:t>
    </dgm:pt>
    <dgm:pt modelId="{29B6E11C-E2F5-4961-8DD7-FD48157DCF1D}" cxnId="{51F49018-B094-495B-9D3C-B3859A37A3D0}" type="parTrans">
      <dgm:prSet/>
      <dgm:spPr/>
    </dgm:pt>
    <dgm:pt modelId="{402E3F98-3E6D-43A6-89AB-25376F417C90}" cxnId="{51F49018-B094-495B-9D3C-B3859A37A3D0}" type="sibTrans">
      <dgm:prSet/>
      <dgm:spPr/>
    </dgm:pt>
    <dgm:pt modelId="{40BCAAD2-5EB9-44E8-8952-F0EF4ED1AADC}">
      <dgm:prSet/>
      <dgm:spPr/>
      <dgm:t>
        <a:bodyPr/>
        <a:p>
          <a:r>
            <a:rPr lang="zh-CN" b="0" i="0" u="none" baseline="0">
              <a:rtl val="0"/>
            </a:rPr>
            <a:t>④点击“确定”保存</a:t>
          </a:r>
          <a:endParaRPr altLang="en-US"/>
        </a:p>
      </dgm:t>
    </dgm:pt>
    <dgm:pt modelId="{47500694-1E30-4E4C-8871-5A94219C4461}" cxnId="{B649556B-7796-4C80-BED2-0E21D70CE143}" type="parTrans">
      <dgm:prSet/>
      <dgm:spPr/>
    </dgm:pt>
    <dgm:pt modelId="{9A9F108E-D287-4BB9-A0C0-882AE928354C}" cxnId="{B649556B-7796-4C80-BED2-0E21D70CE143}" type="sibTrans">
      <dgm:prSet/>
      <dgm:spPr/>
    </dgm:pt>
    <dgm:pt modelId="{3FB1D64F-A84A-4293-A3E4-4D59D1C87F6A}" type="pres">
      <dgm:prSet presAssocID="{F28BA49F-47F0-4C7C-B15C-963C58CDCF22}" presName="linear" presStyleCnt="0">
        <dgm:presLayoutVars>
          <dgm:animLvl val="lvl"/>
          <dgm:resizeHandles val="exact"/>
        </dgm:presLayoutVars>
      </dgm:prSet>
      <dgm:spPr/>
    </dgm:pt>
    <dgm:pt modelId="{00C372CB-A405-484E-9968-8FBB46039431}" type="pres">
      <dgm:prSet presAssocID="{A664B5B1-1892-4747-B4AB-9D37A070E2C8}" presName="parentText" presStyleLbl="node1" presStyleIdx="0" presStyleCnt="4">
        <dgm:presLayoutVars>
          <dgm:chMax val="0"/>
          <dgm:bulletEnabled val="1"/>
        </dgm:presLayoutVars>
      </dgm:prSet>
      <dgm:spPr/>
    </dgm:pt>
    <dgm:pt modelId="{93BA1A5D-D683-459C-9051-FE9A8D528F9C}" type="pres">
      <dgm:prSet presAssocID="{893B9AFB-8CAB-456E-A278-777FE4B9C293}" presName="spacer" presStyleCnt="0"/>
      <dgm:spPr/>
    </dgm:pt>
    <dgm:pt modelId="{C7F4B06C-DCE4-41F6-A4B6-4C30AC8F51FD}" type="pres">
      <dgm:prSet presAssocID="{664454B9-05A6-4CEF-AA5F-2A203A53FF8A}" presName="parentText" presStyleLbl="node1" presStyleIdx="1" presStyleCnt="4">
        <dgm:presLayoutVars>
          <dgm:chMax val="0"/>
          <dgm:bulletEnabled val="1"/>
        </dgm:presLayoutVars>
      </dgm:prSet>
      <dgm:spPr/>
    </dgm:pt>
    <dgm:pt modelId="{A7A80F7E-3A0B-4377-A700-ED66F5141AAB}" type="pres">
      <dgm:prSet presAssocID="{DFCBA4D5-8743-4C34-95E9-53C4BA2620F3}" presName="spacer" presStyleCnt="0"/>
      <dgm:spPr/>
    </dgm:pt>
    <dgm:pt modelId="{5CB18656-3280-4463-8823-F507FFE39199}" type="pres">
      <dgm:prSet presAssocID="{DD77E93A-640C-4430-84B8-4DBA079B4AC7}" presName="parentText" presStyleLbl="node1" presStyleIdx="2" presStyleCnt="4">
        <dgm:presLayoutVars>
          <dgm:chMax val="0"/>
          <dgm:bulletEnabled val="1"/>
        </dgm:presLayoutVars>
      </dgm:prSet>
      <dgm:spPr/>
    </dgm:pt>
    <dgm:pt modelId="{4AD36A61-0C8B-42C1-BF2D-38C8AC816E71}" type="pres">
      <dgm:prSet presAssocID="{402E3F98-3E6D-43A6-89AB-25376F417C90}" presName="spacer" presStyleCnt="0"/>
      <dgm:spPr/>
    </dgm:pt>
    <dgm:pt modelId="{3D32FED6-3C25-4703-8C85-0159BEC43F9C}" type="pres">
      <dgm:prSet presAssocID="{40BCAAD2-5EB9-44E8-8952-F0EF4ED1AADC}" presName="parentText" presStyleLbl="node1" presStyleIdx="3" presStyleCnt="4">
        <dgm:presLayoutVars>
          <dgm:chMax val="0"/>
          <dgm:bulletEnabled val="1"/>
        </dgm:presLayoutVars>
      </dgm:prSet>
      <dgm:spPr/>
    </dgm:pt>
  </dgm:ptLst>
  <dgm:cxnLst>
    <dgm:cxn modelId="{7E3137B1-69AB-4CE8-AC17-9FE7EBAEB234}" srcId="{F28BA49F-47F0-4C7C-B15C-963C58CDCF22}" destId="{A664B5B1-1892-4747-B4AB-9D37A070E2C8}" srcOrd="0" destOrd="0" parTransId="{7E4B65FF-941F-499A-B5E5-71B679FF45A9}" sibTransId="{893B9AFB-8CAB-456E-A278-777FE4B9C293}"/>
    <dgm:cxn modelId="{8614F77B-13B6-4A60-8F41-A71CDB63465B}" srcId="{F28BA49F-47F0-4C7C-B15C-963C58CDCF22}" destId="{664454B9-05A6-4CEF-AA5F-2A203A53FF8A}" srcOrd="1" destOrd="0" parTransId="{36AF689E-E1EB-4755-8418-48C35F575C19}" sibTransId="{DFCBA4D5-8743-4C34-95E9-53C4BA2620F3}"/>
    <dgm:cxn modelId="{51F49018-B094-495B-9D3C-B3859A37A3D0}" srcId="{F28BA49F-47F0-4C7C-B15C-963C58CDCF22}" destId="{DD77E93A-640C-4430-84B8-4DBA079B4AC7}" srcOrd="2" destOrd="0" parTransId="{29B6E11C-E2F5-4961-8DD7-FD48157DCF1D}" sibTransId="{402E3F98-3E6D-43A6-89AB-25376F417C90}"/>
    <dgm:cxn modelId="{B649556B-7796-4C80-BED2-0E21D70CE143}" srcId="{F28BA49F-47F0-4C7C-B15C-963C58CDCF22}" destId="{40BCAAD2-5EB9-44E8-8952-F0EF4ED1AADC}" srcOrd="3" destOrd="0" parTransId="{47500694-1E30-4E4C-8871-5A94219C4461}" sibTransId="{9A9F108E-D287-4BB9-A0C0-882AE928354C}"/>
    <dgm:cxn modelId="{004AE7CD-CA29-4A0C-AF93-1BE963C226BB}" type="presOf" srcId="{F28BA49F-47F0-4C7C-B15C-963C58CDCF22}" destId="{3FB1D64F-A84A-4293-A3E4-4D59D1C87F6A}" srcOrd="0" destOrd="0" presId="urn:microsoft.com/office/officeart/2005/8/layout/vList2"/>
    <dgm:cxn modelId="{E522BC06-6809-4C53-84C5-49B6D4589141}" type="presParOf" srcId="{3FB1D64F-A84A-4293-A3E4-4D59D1C87F6A}" destId="{00C372CB-A405-484E-9968-8FBB46039431}" srcOrd="0" destOrd="0" presId="urn:microsoft.com/office/officeart/2005/8/layout/vList2"/>
    <dgm:cxn modelId="{C416172A-8ADC-4E9F-8C0E-F89309381471}" type="presOf" srcId="{A664B5B1-1892-4747-B4AB-9D37A070E2C8}" destId="{00C372CB-A405-484E-9968-8FBB46039431}" srcOrd="0" destOrd="0" presId="urn:microsoft.com/office/officeart/2005/8/layout/vList2"/>
    <dgm:cxn modelId="{768ACB90-BF2C-47FF-9D68-BF95A5442E5F}" type="presParOf" srcId="{3FB1D64F-A84A-4293-A3E4-4D59D1C87F6A}" destId="{93BA1A5D-D683-459C-9051-FE9A8D528F9C}" srcOrd="1" destOrd="0" presId="urn:microsoft.com/office/officeart/2005/8/layout/vList2"/>
    <dgm:cxn modelId="{F86A21A8-716D-4AD6-9161-B692BFCD888E}" type="presParOf" srcId="{3FB1D64F-A84A-4293-A3E4-4D59D1C87F6A}" destId="{C7F4B06C-DCE4-41F6-A4B6-4C30AC8F51FD}" srcOrd="2" destOrd="0" presId="urn:microsoft.com/office/officeart/2005/8/layout/vList2"/>
    <dgm:cxn modelId="{3F1DDEE3-3F21-4282-A651-00C75873C872}" type="presOf" srcId="{664454B9-05A6-4CEF-AA5F-2A203A53FF8A}" destId="{C7F4B06C-DCE4-41F6-A4B6-4C30AC8F51FD}" srcOrd="0" destOrd="0" presId="urn:microsoft.com/office/officeart/2005/8/layout/vList2"/>
    <dgm:cxn modelId="{B3AFBD8C-6FE9-4953-AC1E-52FC5D2F8622}" type="presParOf" srcId="{3FB1D64F-A84A-4293-A3E4-4D59D1C87F6A}" destId="{A7A80F7E-3A0B-4377-A700-ED66F5141AAB}" srcOrd="3" destOrd="0" presId="urn:microsoft.com/office/officeart/2005/8/layout/vList2"/>
    <dgm:cxn modelId="{A7B0DDE5-9E65-4B60-A3A6-B4DD8F55F698}" type="presParOf" srcId="{3FB1D64F-A84A-4293-A3E4-4D59D1C87F6A}" destId="{5CB18656-3280-4463-8823-F507FFE39199}" srcOrd="4" destOrd="0" presId="urn:microsoft.com/office/officeart/2005/8/layout/vList2"/>
    <dgm:cxn modelId="{184CFA2F-328D-4BE3-BF12-115163D70E5A}" type="presOf" srcId="{DD77E93A-640C-4430-84B8-4DBA079B4AC7}" destId="{5CB18656-3280-4463-8823-F507FFE39199}" srcOrd="0" destOrd="0" presId="urn:microsoft.com/office/officeart/2005/8/layout/vList2"/>
    <dgm:cxn modelId="{FAA4398E-6F38-465F-B5F3-E7E7E79E0FD8}" type="presParOf" srcId="{3FB1D64F-A84A-4293-A3E4-4D59D1C87F6A}" destId="{4AD36A61-0C8B-42C1-BF2D-38C8AC816E71}" srcOrd="5" destOrd="0" presId="urn:microsoft.com/office/officeart/2005/8/layout/vList2"/>
    <dgm:cxn modelId="{DFF1F1B3-8562-40D7-B5CC-26295DD0B45D}" type="presParOf" srcId="{3FB1D64F-A84A-4293-A3E4-4D59D1C87F6A}" destId="{3D32FED6-3C25-4703-8C85-0159BEC43F9C}" srcOrd="6" destOrd="0" presId="urn:microsoft.com/office/officeart/2005/8/layout/vList2"/>
    <dgm:cxn modelId="{BDBB3FA1-DEB8-4DC4-B426-73952D8FFDF8}" type="presOf" srcId="{40BCAAD2-5EB9-44E8-8952-F0EF4ED1AADC}" destId="{3D32FED6-3C25-4703-8C85-0159BEC43F9C}" srcOrd="0" destOrd="0" presId="urn:microsoft.com/office/officeart/2005/8/layout/vList2"/>
  </dgm:cxnLst>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95E3F74-B025-4270-84D1-70F9BD8ED1BA}" type="doc">
      <dgm:prSet/>
      <dgm:spPr/>
      <dgm:t>
        <a:bodyPr/>
        <a:p>
          <a:endParaRPr altLang="en-US"/>
        </a:p>
      </dgm:t>
    </dgm:pt>
    <dgm:pt modelId="{769F483A-58AC-4A7F-9C70-7C4C1E195163}">
      <dgm:prSet/>
      <dgm:spPr/>
      <dgm:t>
        <a:bodyPr/>
        <a:p>
          <a:r>
            <a:rPr lang="zh-CN" b="0" i="0" u="none" baseline="0">
              <a:rtl val="0"/>
            </a:rPr>
            <a:t>①根据本次申报项目填写维修内容</a:t>
          </a:r>
          <a:endParaRPr altLang="en-US"/>
        </a:p>
      </dgm:t>
    </dgm:pt>
    <dgm:pt modelId="{05C2FE59-BF3C-4070-9F32-498796FBAAD8}" cxnId="{1252E997-CAD7-4162-9B67-EBDC159D4D87}" type="parTrans">
      <dgm:prSet/>
      <dgm:spPr/>
    </dgm:pt>
    <dgm:pt modelId="{E0793050-ED4D-4DAD-BE15-E390146E18E4}" cxnId="{1252E997-CAD7-4162-9B67-EBDC159D4D87}" type="sibTrans">
      <dgm:prSet/>
      <dgm:spPr/>
    </dgm:pt>
    <dgm:pt modelId="{C3D2F9E3-9269-4CAA-830A-DBB0CA2ADACD}">
      <dgm:prSet/>
      <dgm:spPr/>
      <dgm:t>
        <a:bodyPr/>
        <a:p>
          <a:r>
            <a:rPr lang="zh-CN" b="0" i="0" u="none" baseline="0">
              <a:rtl val="0"/>
            </a:rPr>
            <a:t>②根据造价公司出具的招标控制价或者业主自行提供的工程量清单填写预算金额</a:t>
          </a:r>
          <a:endParaRPr altLang="en-US"/>
        </a:p>
      </dgm:t>
    </dgm:pt>
    <dgm:pt modelId="{4821D2F6-5DEF-47F5-B82A-6A0A6F01A9ED}" cxnId="{7B6682DC-1821-41D6-8CD2-89612D44646A}" type="parTrans">
      <dgm:prSet/>
      <dgm:spPr/>
    </dgm:pt>
    <dgm:pt modelId="{8B379F56-E0DC-4172-9A24-6A9FCBEAC052}" cxnId="{7B6682DC-1821-41D6-8CD2-89612D44646A}" type="sibTrans">
      <dgm:prSet/>
      <dgm:spPr/>
    </dgm:pt>
    <dgm:pt modelId="{42CCF436-7DC7-4A03-84BE-CBE1ED37E2BB}">
      <dgm:prSet/>
      <dgm:spPr/>
      <dgm:t>
        <a:bodyPr/>
        <a:p>
          <a:r>
            <a:rPr lang="zh-CN" b="0" i="0" u="none" baseline="0">
              <a:rtl val="0"/>
            </a:rPr>
            <a:t>③点击“预算分摊”</a:t>
          </a:r>
          <a:endParaRPr altLang="en-US"/>
        </a:p>
      </dgm:t>
    </dgm:pt>
    <dgm:pt modelId="{B6BB771D-7453-4471-9FDB-E8BAACE3615B}" cxnId="{45838B71-FD0A-41E8-945B-E0E03E973235}" type="parTrans">
      <dgm:prSet/>
      <dgm:spPr/>
    </dgm:pt>
    <dgm:pt modelId="{CDD9AE60-A6FE-4BB1-86DC-9338BA6BC6E0}" cxnId="{45838B71-FD0A-41E8-945B-E0E03E973235}" type="sibTrans">
      <dgm:prSet/>
      <dgm:spPr/>
    </dgm:pt>
    <dgm:pt modelId="{87925BB3-538B-4F29-9816-7D5E89BB074B}" type="pres">
      <dgm:prSet presAssocID="{095E3F74-B025-4270-84D1-70F9BD8ED1BA}" presName="linear" presStyleCnt="0">
        <dgm:presLayoutVars>
          <dgm:animLvl val="lvl"/>
          <dgm:resizeHandles val="exact"/>
        </dgm:presLayoutVars>
      </dgm:prSet>
      <dgm:spPr/>
    </dgm:pt>
    <dgm:pt modelId="{958BA2C5-B7EF-4A92-A83F-36A9000E8A1C}" type="pres">
      <dgm:prSet presAssocID="{769F483A-58AC-4A7F-9C70-7C4C1E195163}" presName="parentText" presStyleLbl="node1" presStyleIdx="0" presStyleCnt="3">
        <dgm:presLayoutVars>
          <dgm:chMax val="0"/>
          <dgm:bulletEnabled val="1"/>
        </dgm:presLayoutVars>
      </dgm:prSet>
      <dgm:spPr/>
    </dgm:pt>
    <dgm:pt modelId="{12C6062A-0009-4866-9FFE-0C3A78A60BF8}" type="pres">
      <dgm:prSet presAssocID="{E0793050-ED4D-4DAD-BE15-E390146E18E4}" presName="spacer" presStyleCnt="0"/>
      <dgm:spPr/>
    </dgm:pt>
    <dgm:pt modelId="{FB4459EB-BABA-46C8-8A26-10AC4DEB4796}" type="pres">
      <dgm:prSet presAssocID="{C3D2F9E3-9269-4CAA-830A-DBB0CA2ADACD}" presName="parentText" presStyleLbl="node1" presStyleIdx="1" presStyleCnt="3">
        <dgm:presLayoutVars>
          <dgm:chMax val="0"/>
          <dgm:bulletEnabled val="1"/>
        </dgm:presLayoutVars>
      </dgm:prSet>
      <dgm:spPr/>
    </dgm:pt>
    <dgm:pt modelId="{3980F7D7-B081-4805-971C-710B18E1B376}" type="pres">
      <dgm:prSet presAssocID="{8B379F56-E0DC-4172-9A24-6A9FCBEAC052}" presName="spacer" presStyleCnt="0"/>
      <dgm:spPr/>
    </dgm:pt>
    <dgm:pt modelId="{D406E5B0-FDBE-4DD5-95A0-04AA489A1739}" type="pres">
      <dgm:prSet presAssocID="{42CCF436-7DC7-4A03-84BE-CBE1ED37E2BB}" presName="parentText" presStyleLbl="node1" presStyleIdx="2" presStyleCnt="3">
        <dgm:presLayoutVars>
          <dgm:chMax val="0"/>
          <dgm:bulletEnabled val="1"/>
        </dgm:presLayoutVars>
      </dgm:prSet>
      <dgm:spPr/>
    </dgm:pt>
  </dgm:ptLst>
  <dgm:cxnLst>
    <dgm:cxn modelId="{1252E997-CAD7-4162-9B67-EBDC159D4D87}" srcId="{095E3F74-B025-4270-84D1-70F9BD8ED1BA}" destId="{769F483A-58AC-4A7F-9C70-7C4C1E195163}" srcOrd="0" destOrd="0" parTransId="{05C2FE59-BF3C-4070-9F32-498796FBAAD8}" sibTransId="{E0793050-ED4D-4DAD-BE15-E390146E18E4}"/>
    <dgm:cxn modelId="{7B6682DC-1821-41D6-8CD2-89612D44646A}" srcId="{095E3F74-B025-4270-84D1-70F9BD8ED1BA}" destId="{C3D2F9E3-9269-4CAA-830A-DBB0CA2ADACD}" srcOrd="1" destOrd="0" parTransId="{4821D2F6-5DEF-47F5-B82A-6A0A6F01A9ED}" sibTransId="{8B379F56-E0DC-4172-9A24-6A9FCBEAC052}"/>
    <dgm:cxn modelId="{45838B71-FD0A-41E8-945B-E0E03E973235}" srcId="{095E3F74-B025-4270-84D1-70F9BD8ED1BA}" destId="{42CCF436-7DC7-4A03-84BE-CBE1ED37E2BB}" srcOrd="2" destOrd="0" parTransId="{B6BB771D-7453-4471-9FDB-E8BAACE3615B}" sibTransId="{CDD9AE60-A6FE-4BB1-86DC-9338BA6BC6E0}"/>
    <dgm:cxn modelId="{DFFF0C28-F616-41B8-BE41-E7ECA2396ABB}" type="presOf" srcId="{095E3F74-B025-4270-84D1-70F9BD8ED1BA}" destId="{87925BB3-538B-4F29-9816-7D5E89BB074B}" srcOrd="0" destOrd="0" presId="urn:microsoft.com/office/officeart/2005/8/layout/vList2"/>
    <dgm:cxn modelId="{CC33C98C-257B-471C-9FEC-79F07590C74F}" type="presParOf" srcId="{87925BB3-538B-4F29-9816-7D5E89BB074B}" destId="{958BA2C5-B7EF-4A92-A83F-36A9000E8A1C}" srcOrd="0" destOrd="0" presId="urn:microsoft.com/office/officeart/2005/8/layout/vList2"/>
    <dgm:cxn modelId="{E19E1D41-8AB6-4374-ACFA-FF2E1531E08B}" type="presOf" srcId="{769F483A-58AC-4A7F-9C70-7C4C1E195163}" destId="{958BA2C5-B7EF-4A92-A83F-36A9000E8A1C}" srcOrd="0" destOrd="0" presId="urn:microsoft.com/office/officeart/2005/8/layout/vList2"/>
    <dgm:cxn modelId="{6BB7311E-4FDD-4070-83CB-F4D062194DA8}" type="presParOf" srcId="{87925BB3-538B-4F29-9816-7D5E89BB074B}" destId="{12C6062A-0009-4866-9FFE-0C3A78A60BF8}" srcOrd="1" destOrd="0" presId="urn:microsoft.com/office/officeart/2005/8/layout/vList2"/>
    <dgm:cxn modelId="{A656BE27-3EA9-4B4A-AF78-3034B48459EE}" type="presParOf" srcId="{87925BB3-538B-4F29-9816-7D5E89BB074B}" destId="{FB4459EB-BABA-46C8-8A26-10AC4DEB4796}" srcOrd="2" destOrd="0" presId="urn:microsoft.com/office/officeart/2005/8/layout/vList2"/>
    <dgm:cxn modelId="{B96BDF9B-0151-449C-AB0A-89AF3BA659C8}" type="presOf" srcId="{C3D2F9E3-9269-4CAA-830A-DBB0CA2ADACD}" destId="{FB4459EB-BABA-46C8-8A26-10AC4DEB4796}" srcOrd="0" destOrd="0" presId="urn:microsoft.com/office/officeart/2005/8/layout/vList2"/>
    <dgm:cxn modelId="{56B6D96D-092F-4BA8-B90E-654DC23F12DB}" type="presParOf" srcId="{87925BB3-538B-4F29-9816-7D5E89BB074B}" destId="{3980F7D7-B081-4805-971C-710B18E1B376}" srcOrd="3" destOrd="0" presId="urn:microsoft.com/office/officeart/2005/8/layout/vList2"/>
    <dgm:cxn modelId="{C3B209EC-3DAF-40D0-B2C8-1018B50BFBD8}" type="presParOf" srcId="{87925BB3-538B-4F29-9816-7D5E89BB074B}" destId="{D406E5B0-FDBE-4DD5-95A0-04AA489A1739}" srcOrd="4" destOrd="0" presId="urn:microsoft.com/office/officeart/2005/8/layout/vList2"/>
    <dgm:cxn modelId="{F4DAEA05-F4AB-4EA0-92B9-DB38CE160D77}" type="presOf" srcId="{42CCF436-7DC7-4A03-84BE-CBE1ED37E2BB}" destId="{D406E5B0-FDBE-4DD5-95A0-04AA489A1739}" srcOrd="0" destOrd="0" presId="urn:microsoft.com/office/officeart/2005/8/layout/vList2"/>
  </dgm:cxnLst>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6DE1D3F-BDF4-4A16-8706-A8CAD0528F63}" type="doc">
      <dgm:prSet/>
      <dgm:spPr/>
      <dgm:t>
        <a:bodyPr/>
        <a:p>
          <a:endParaRPr altLang="en-US"/>
        </a:p>
      </dgm:t>
    </dgm:pt>
    <dgm:pt modelId="{51D60E2E-89FC-4CA3-B2AC-37F9499EBE97}">
      <dgm:prSet/>
      <dgm:spPr/>
      <dgm:t>
        <a:bodyPr/>
        <a:p>
          <a:r>
            <a:rPr lang="en-US" b="0" i="0" u="none" baseline="0">
              <a:rtl val="0"/>
            </a:rPr>
            <a:t>①找到本次申请项目，点击“更多操作”</a:t>
          </a:r>
          <a:endParaRPr altLang="en-US"/>
        </a:p>
      </dgm:t>
    </dgm:pt>
    <dgm:pt modelId="{6918CB54-EF15-48D5-920E-11362E2076A3}" cxnId="{D3DDCD6E-1DAE-46B3-9FCD-B5D4EBD8BC9F}" type="parTrans">
      <dgm:prSet/>
      <dgm:spPr/>
    </dgm:pt>
    <dgm:pt modelId="{B6B11729-DB4F-4E44-A15A-AE4F2F81FB24}" cxnId="{D3DDCD6E-1DAE-46B3-9FCD-B5D4EBD8BC9F}" type="sibTrans">
      <dgm:prSet/>
      <dgm:spPr/>
    </dgm:pt>
    <dgm:pt modelId="{D5981463-1082-4E72-B1C9-B4ACFD8D52FF}">
      <dgm:prSet/>
      <dgm:spPr/>
      <dgm:t>
        <a:bodyPr/>
        <a:p>
          <a:r>
            <a:rPr lang="en-US" b="0" i="0" u="none" baseline="0">
              <a:rtl val="0"/>
            </a:rPr>
            <a:t>②点击“项目报修”</a:t>
          </a:r>
          <a:endParaRPr altLang="en-US"/>
        </a:p>
      </dgm:t>
    </dgm:pt>
    <dgm:pt modelId="{5BD7B9D5-12D7-416B-BF90-EB2CA8BF4FB1}" cxnId="{03DB87CA-4C5E-4648-9905-1DD2BAB89E59}" type="parTrans">
      <dgm:prSet/>
      <dgm:spPr/>
    </dgm:pt>
    <dgm:pt modelId="{A8219D16-6597-432E-A9F7-E09F3F558EE7}" cxnId="{03DB87CA-4C5E-4648-9905-1DD2BAB89E59}" type="sibTrans">
      <dgm:prSet/>
      <dgm:spPr/>
    </dgm:pt>
    <dgm:pt modelId="{64E2CFFB-A28F-413B-B8DC-AD94DF3D1D42}" type="pres">
      <dgm:prSet presAssocID="{D6DE1D3F-BDF4-4A16-8706-A8CAD0528F63}" presName="Name0" presStyleCnt="0">
        <dgm:presLayoutVars>
          <dgm:dir/>
          <dgm:resizeHandles val="exact"/>
        </dgm:presLayoutVars>
      </dgm:prSet>
      <dgm:spPr/>
    </dgm:pt>
    <dgm:pt modelId="{0156628E-DC5B-40E5-8E31-7ED9AE293F3C}" type="pres">
      <dgm:prSet presAssocID="{51D60E2E-89FC-4CA3-B2AC-37F9499EBE97}" presName="node" presStyleLbl="node1" presStyleIdx="0" presStyleCnt="2">
        <dgm:presLayoutVars>
          <dgm:bulletEnabled val="1"/>
        </dgm:presLayoutVars>
      </dgm:prSet>
      <dgm:spPr/>
    </dgm:pt>
    <dgm:pt modelId="{9E99088E-CFF3-4243-83B0-9CD036BB1DE9}" type="pres">
      <dgm:prSet presAssocID="{B6B11729-DB4F-4E44-A15A-AE4F2F81FB24}" presName="sibTrans" presStyleLbl="sibTrans2D1" presStyleIdx="0" presStyleCnt="1"/>
      <dgm:spPr/>
    </dgm:pt>
    <dgm:pt modelId="{1619A01D-95B7-4837-97D6-260DB102731B}" type="pres">
      <dgm:prSet presAssocID="{B6B11729-DB4F-4E44-A15A-AE4F2F81FB24}" presName="connectorText" presStyleCnt="0"/>
      <dgm:spPr/>
    </dgm:pt>
    <dgm:pt modelId="{18256898-55F8-408E-A923-03AEDB4445C6}" type="pres">
      <dgm:prSet presAssocID="{D5981463-1082-4E72-B1C9-B4ACFD8D52FF}" presName="node" presStyleLbl="node1" presStyleIdx="1" presStyleCnt="2">
        <dgm:presLayoutVars>
          <dgm:bulletEnabled val="1"/>
        </dgm:presLayoutVars>
      </dgm:prSet>
      <dgm:spPr/>
    </dgm:pt>
  </dgm:ptLst>
  <dgm:cxnLst>
    <dgm:cxn modelId="{D3DDCD6E-1DAE-46B3-9FCD-B5D4EBD8BC9F}" srcId="{D6DE1D3F-BDF4-4A16-8706-A8CAD0528F63}" destId="{51D60E2E-89FC-4CA3-B2AC-37F9499EBE97}" srcOrd="0" destOrd="0" parTransId="{6918CB54-EF15-48D5-920E-11362E2076A3}" sibTransId="{B6B11729-DB4F-4E44-A15A-AE4F2F81FB24}"/>
    <dgm:cxn modelId="{03DB87CA-4C5E-4648-9905-1DD2BAB89E59}" srcId="{D6DE1D3F-BDF4-4A16-8706-A8CAD0528F63}" destId="{D5981463-1082-4E72-B1C9-B4ACFD8D52FF}" srcOrd="1" destOrd="0" parTransId="{5BD7B9D5-12D7-416B-BF90-EB2CA8BF4FB1}" sibTransId="{A8219D16-6597-432E-A9F7-E09F3F558EE7}"/>
    <dgm:cxn modelId="{E440AAE3-5BB7-4157-8D4D-7798612EFD14}" type="presOf" srcId="{D6DE1D3F-BDF4-4A16-8706-A8CAD0528F63}" destId="{64E2CFFB-A28F-413B-B8DC-AD94DF3D1D42}" srcOrd="0" destOrd="0" presId="urn:microsoft.com/office/officeart/2005/8/layout/process1"/>
    <dgm:cxn modelId="{E9569CE7-44DC-440E-ACBB-1FE6DCD746D4}" type="presParOf" srcId="{64E2CFFB-A28F-413B-B8DC-AD94DF3D1D42}" destId="{0156628E-DC5B-40E5-8E31-7ED9AE293F3C}" srcOrd="0" destOrd="0" presId="urn:microsoft.com/office/officeart/2005/8/layout/process1"/>
    <dgm:cxn modelId="{22EF8C61-C393-4CDB-8B64-EFDB16A79FD3}" type="presOf" srcId="{51D60E2E-89FC-4CA3-B2AC-37F9499EBE97}" destId="{0156628E-DC5B-40E5-8E31-7ED9AE293F3C}" srcOrd="0" destOrd="0" presId="urn:microsoft.com/office/officeart/2005/8/layout/process1"/>
    <dgm:cxn modelId="{1120737D-5685-4301-BC7F-E047139CCCB4}" type="presParOf" srcId="{64E2CFFB-A28F-413B-B8DC-AD94DF3D1D42}" destId="{9E99088E-CFF3-4243-83B0-9CD036BB1DE9}" srcOrd="1" destOrd="0" presId="urn:microsoft.com/office/officeart/2005/8/layout/process1"/>
    <dgm:cxn modelId="{54E6F565-9036-4DF4-8088-8868C4A10470}" type="presOf" srcId="{B6B11729-DB4F-4E44-A15A-AE4F2F81FB24}" destId="{9E99088E-CFF3-4243-83B0-9CD036BB1DE9}" srcOrd="0" destOrd="0" presId="urn:microsoft.com/office/officeart/2005/8/layout/process1"/>
    <dgm:cxn modelId="{1E1D170F-394F-44EE-BF91-C36A5459C2E1}" type="presParOf" srcId="{9E99088E-CFF3-4243-83B0-9CD036BB1DE9}" destId="{1619A01D-95B7-4837-97D6-260DB102731B}" srcOrd="0" destOrd="1" presId="urn:microsoft.com/office/officeart/2005/8/layout/process1"/>
    <dgm:cxn modelId="{6A6FEA8F-912C-4839-8C7E-28A9F0B7B0CA}" type="presOf" srcId="{B6B11729-DB4F-4E44-A15A-AE4F2F81FB24}" destId="{1619A01D-95B7-4837-97D6-260DB102731B}" srcOrd="1" destOrd="0" presId="urn:microsoft.com/office/officeart/2005/8/layout/process1"/>
    <dgm:cxn modelId="{2731165C-EA46-4653-B4B7-96D4D4D95291}" type="presParOf" srcId="{64E2CFFB-A28F-413B-B8DC-AD94DF3D1D42}" destId="{18256898-55F8-408E-A923-03AEDB4445C6}" srcOrd="2" destOrd="0" presId="urn:microsoft.com/office/officeart/2005/8/layout/process1"/>
    <dgm:cxn modelId="{A70CBAA6-F44F-43F5-9D27-7CF37F9347D5}" type="presOf" srcId="{D5981463-1082-4E72-B1C9-B4ACFD8D52FF}" destId="{18256898-55F8-408E-A923-03AEDB4445C6}" srcOrd="0" destOrd="0" presId="urn:microsoft.com/office/officeart/2005/8/layout/process1"/>
  </dgm:cxnLst>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C1CAD68-2CD9-4DB0-BAE5-CF8A53C61ADB}" type="doc">
      <dgm:prSet/>
      <dgm:spPr/>
      <dgm:t>
        <a:bodyPr/>
        <a:p>
          <a:endParaRPr altLang="en-US"/>
        </a:p>
      </dgm:t>
    </dgm:pt>
    <dgm:pt modelId="{A2A44484-7E4B-406E-9D9B-03C4D02D0594}">
      <dgm:prSet/>
      <dgm:spPr/>
      <dgm:t>
        <a:bodyPr/>
        <a:p>
          <a:r>
            <a:rPr lang="zh-CN" b="0" i="0" u="none" baseline="0">
              <a:rtl val="0"/>
            </a:rPr>
            <a:t>①上传业主的成员证明，身份证复印件（以及房产证复印件）</a:t>
          </a:r>
          <a:endParaRPr altLang="en-US"/>
        </a:p>
      </dgm:t>
    </dgm:pt>
    <dgm:pt modelId="{A4597AE9-0872-4DFB-9E62-651E812460D4}" cxnId="{3ACA2206-44D8-4E3C-8FB1-DDA528ADFE6E}" type="parTrans">
      <dgm:prSet/>
      <dgm:spPr/>
    </dgm:pt>
    <dgm:pt modelId="{AEA407D2-2274-46C5-977D-4B4A8839D0C8}" cxnId="{3ACA2206-44D8-4E3C-8FB1-DDA528ADFE6E}" type="sibTrans">
      <dgm:prSet/>
      <dgm:spPr/>
    </dgm:pt>
    <dgm:pt modelId="{B70AC9F9-D8D2-4926-A2AC-D66D7614F067}">
      <dgm:prSet/>
      <dgm:spPr/>
      <dgm:t>
        <a:bodyPr/>
        <a:p>
          <a:r>
            <a:rPr lang="zh-CN" b="0" i="0" u="none" baseline="0">
              <a:rtl val="0"/>
            </a:rPr>
            <a:t>②上传本次申请的使用备案表、使用方案</a:t>
          </a:r>
          <a:endParaRPr altLang="en-US"/>
        </a:p>
      </dgm:t>
    </dgm:pt>
    <dgm:pt modelId="{B01243DD-31AC-4591-A5AA-B81985CB5CE8}" cxnId="{C5E1180E-C4BB-47D3-A6CE-2C472B073095}" type="parTrans">
      <dgm:prSet/>
      <dgm:spPr/>
    </dgm:pt>
    <dgm:pt modelId="{BB77EBEA-EB88-43C4-9EF0-F8F7346E7D3A}" cxnId="{C5E1180E-C4BB-47D3-A6CE-2C472B073095}" type="sibTrans">
      <dgm:prSet/>
      <dgm:spPr/>
    </dgm:pt>
    <dgm:pt modelId="{8CAEFC82-595C-430A-9D4B-B87426804746}">
      <dgm:prSet/>
      <dgm:spPr/>
      <dgm:t>
        <a:bodyPr/>
        <a:p>
          <a:r>
            <a:rPr lang="zh-CN" b="0" i="0" u="none" baseline="0">
              <a:rtl val="0"/>
            </a:rPr>
            <a:t>③上传电梯质检报告，消防质检报告，补漏申请名单</a:t>
          </a:r>
          <a:endParaRPr altLang="en-US"/>
        </a:p>
      </dgm:t>
    </dgm:pt>
    <dgm:pt modelId="{66CEE25A-8952-406A-A571-53C5E81D99DD}" cxnId="{08815A89-8405-42EA-AE67-5D8BE1206A26}" type="parTrans">
      <dgm:prSet/>
      <dgm:spPr/>
    </dgm:pt>
    <dgm:pt modelId="{0F7CC4D2-0914-4254-B8CE-68999FE14BF3}" cxnId="{08815A89-8405-42EA-AE67-5D8BE1206A26}" type="sibTrans">
      <dgm:prSet/>
      <dgm:spPr/>
    </dgm:pt>
    <dgm:pt modelId="{9B1E276E-543F-4633-ACD1-CEF13EF2BF34}">
      <dgm:prSet/>
      <dgm:spPr/>
      <dgm:t>
        <a:bodyPr/>
        <a:p>
          <a:r>
            <a:rPr lang="zh-CN" b="0" i="0" u="none" baseline="0">
              <a:rtl val="0"/>
            </a:rPr>
            <a:t>④上传整份工程预算文件</a:t>
          </a:r>
          <a:endParaRPr altLang="en-US"/>
        </a:p>
      </dgm:t>
    </dgm:pt>
    <dgm:pt modelId="{00079C13-A7B8-4624-AE83-87A859AF0F62}" cxnId="{1EC77ED4-3545-417C-B694-97CE9A2A2BDF}" type="parTrans">
      <dgm:prSet/>
      <dgm:spPr/>
    </dgm:pt>
    <dgm:pt modelId="{10FF28A3-C1FC-489C-AA71-DD3D97A8E432}" cxnId="{1EC77ED4-3545-417C-B694-97CE9A2A2BDF}" type="sibTrans">
      <dgm:prSet/>
      <dgm:spPr/>
    </dgm:pt>
    <dgm:pt modelId="{C0B293EE-4AC9-46DC-B927-AC4F39C72D9F}" type="pres">
      <dgm:prSet presAssocID="{AC1CAD68-2CD9-4DB0-BAE5-CF8A53C61ADB}" presName="linear" presStyleCnt="0">
        <dgm:presLayoutVars>
          <dgm:animLvl val="lvl"/>
          <dgm:resizeHandles val="exact"/>
        </dgm:presLayoutVars>
      </dgm:prSet>
      <dgm:spPr/>
    </dgm:pt>
    <dgm:pt modelId="{8B6902B4-737C-4BDD-A132-F08275FE33D7}" type="pres">
      <dgm:prSet presAssocID="{A2A44484-7E4B-406E-9D9B-03C4D02D0594}" presName="parentText" presStyleLbl="node1" presStyleIdx="0" presStyleCnt="4">
        <dgm:presLayoutVars>
          <dgm:chMax val="0"/>
          <dgm:bulletEnabled val="1"/>
        </dgm:presLayoutVars>
      </dgm:prSet>
      <dgm:spPr/>
    </dgm:pt>
    <dgm:pt modelId="{A3AA73CB-7324-47A5-ACEE-7AB81F5A1140}" type="pres">
      <dgm:prSet presAssocID="{AEA407D2-2274-46C5-977D-4B4A8839D0C8}" presName="spacer" presStyleCnt="0"/>
      <dgm:spPr/>
    </dgm:pt>
    <dgm:pt modelId="{D4B635A5-7534-4D93-AC80-F1C2D94C7A5E}" type="pres">
      <dgm:prSet presAssocID="{B70AC9F9-D8D2-4926-A2AC-D66D7614F067}" presName="parentText" presStyleLbl="node1" presStyleIdx="1" presStyleCnt="4">
        <dgm:presLayoutVars>
          <dgm:chMax val="0"/>
          <dgm:bulletEnabled val="1"/>
        </dgm:presLayoutVars>
      </dgm:prSet>
      <dgm:spPr/>
    </dgm:pt>
    <dgm:pt modelId="{D289649B-FF09-4388-80CB-403D59B8E9AA}" type="pres">
      <dgm:prSet presAssocID="{BB77EBEA-EB88-43C4-9EF0-F8F7346E7D3A}" presName="spacer" presStyleCnt="0"/>
      <dgm:spPr/>
    </dgm:pt>
    <dgm:pt modelId="{2B21565C-93D0-4F81-9764-4A3117B28D56}" type="pres">
      <dgm:prSet presAssocID="{8CAEFC82-595C-430A-9D4B-B87426804746}" presName="parentText" presStyleLbl="node1" presStyleIdx="2" presStyleCnt="4">
        <dgm:presLayoutVars>
          <dgm:chMax val="0"/>
          <dgm:bulletEnabled val="1"/>
        </dgm:presLayoutVars>
      </dgm:prSet>
      <dgm:spPr/>
    </dgm:pt>
    <dgm:pt modelId="{9DC0EEDB-D1A4-438B-89CB-DF1BC399DBE4}" type="pres">
      <dgm:prSet presAssocID="{0F7CC4D2-0914-4254-B8CE-68999FE14BF3}" presName="spacer" presStyleCnt="0"/>
      <dgm:spPr/>
    </dgm:pt>
    <dgm:pt modelId="{2A054369-2178-4005-8FB2-090AB2300A2A}" type="pres">
      <dgm:prSet presAssocID="{9B1E276E-543F-4633-ACD1-CEF13EF2BF34}" presName="parentText" presStyleLbl="node1" presStyleIdx="3" presStyleCnt="4">
        <dgm:presLayoutVars>
          <dgm:chMax val="0"/>
          <dgm:bulletEnabled val="1"/>
        </dgm:presLayoutVars>
      </dgm:prSet>
      <dgm:spPr/>
    </dgm:pt>
  </dgm:ptLst>
  <dgm:cxnLst>
    <dgm:cxn modelId="{3ACA2206-44D8-4E3C-8FB1-DDA528ADFE6E}" srcId="{AC1CAD68-2CD9-4DB0-BAE5-CF8A53C61ADB}" destId="{A2A44484-7E4B-406E-9D9B-03C4D02D0594}" srcOrd="0" destOrd="0" parTransId="{A4597AE9-0872-4DFB-9E62-651E812460D4}" sibTransId="{AEA407D2-2274-46C5-977D-4B4A8839D0C8}"/>
    <dgm:cxn modelId="{C5E1180E-C4BB-47D3-A6CE-2C472B073095}" srcId="{AC1CAD68-2CD9-4DB0-BAE5-CF8A53C61ADB}" destId="{B70AC9F9-D8D2-4926-A2AC-D66D7614F067}" srcOrd="1" destOrd="0" parTransId="{B01243DD-31AC-4591-A5AA-B81985CB5CE8}" sibTransId="{BB77EBEA-EB88-43C4-9EF0-F8F7346E7D3A}"/>
    <dgm:cxn modelId="{08815A89-8405-42EA-AE67-5D8BE1206A26}" srcId="{AC1CAD68-2CD9-4DB0-BAE5-CF8A53C61ADB}" destId="{8CAEFC82-595C-430A-9D4B-B87426804746}" srcOrd="2" destOrd="0" parTransId="{66CEE25A-8952-406A-A571-53C5E81D99DD}" sibTransId="{0F7CC4D2-0914-4254-B8CE-68999FE14BF3}"/>
    <dgm:cxn modelId="{1EC77ED4-3545-417C-B694-97CE9A2A2BDF}" srcId="{AC1CAD68-2CD9-4DB0-BAE5-CF8A53C61ADB}" destId="{9B1E276E-543F-4633-ACD1-CEF13EF2BF34}" srcOrd="3" destOrd="0" parTransId="{00079C13-A7B8-4624-AE83-87A859AF0F62}" sibTransId="{10FF28A3-C1FC-489C-AA71-DD3D97A8E432}"/>
    <dgm:cxn modelId="{42466972-B9C2-49BC-830E-35C8B9DB0DCC}" type="presOf" srcId="{AC1CAD68-2CD9-4DB0-BAE5-CF8A53C61ADB}" destId="{C0B293EE-4AC9-46DC-B927-AC4F39C72D9F}" srcOrd="0" destOrd="0" presId="urn:microsoft.com/office/officeart/2005/8/layout/vList2"/>
    <dgm:cxn modelId="{C9B95467-B566-4F8E-B9AE-0615C338ADB0}" type="presParOf" srcId="{C0B293EE-4AC9-46DC-B927-AC4F39C72D9F}" destId="{8B6902B4-737C-4BDD-A132-F08275FE33D7}" srcOrd="0" destOrd="0" presId="urn:microsoft.com/office/officeart/2005/8/layout/vList2"/>
    <dgm:cxn modelId="{02A7B144-FA1E-425E-A0D2-F414F8B2A987}" type="presOf" srcId="{A2A44484-7E4B-406E-9D9B-03C4D02D0594}" destId="{8B6902B4-737C-4BDD-A132-F08275FE33D7}" srcOrd="0" destOrd="0" presId="urn:microsoft.com/office/officeart/2005/8/layout/vList2"/>
    <dgm:cxn modelId="{E293D138-7B2D-4B72-A337-2763DF16B298}" type="presParOf" srcId="{C0B293EE-4AC9-46DC-B927-AC4F39C72D9F}" destId="{A3AA73CB-7324-47A5-ACEE-7AB81F5A1140}" srcOrd="1" destOrd="0" presId="urn:microsoft.com/office/officeart/2005/8/layout/vList2"/>
    <dgm:cxn modelId="{72B1D7C0-019E-4C03-B1EC-8E1FF0DB7188}" type="presParOf" srcId="{C0B293EE-4AC9-46DC-B927-AC4F39C72D9F}" destId="{D4B635A5-7534-4D93-AC80-F1C2D94C7A5E}" srcOrd="2" destOrd="0" presId="urn:microsoft.com/office/officeart/2005/8/layout/vList2"/>
    <dgm:cxn modelId="{BD5C602D-1289-4F20-A0C4-C1F45251C99D}" type="presOf" srcId="{B70AC9F9-D8D2-4926-A2AC-D66D7614F067}" destId="{D4B635A5-7534-4D93-AC80-F1C2D94C7A5E}" srcOrd="0" destOrd="0" presId="urn:microsoft.com/office/officeart/2005/8/layout/vList2"/>
    <dgm:cxn modelId="{ED857C1C-501B-4A72-830D-9A0D335811CC}" type="presParOf" srcId="{C0B293EE-4AC9-46DC-B927-AC4F39C72D9F}" destId="{D289649B-FF09-4388-80CB-403D59B8E9AA}" srcOrd="3" destOrd="0" presId="urn:microsoft.com/office/officeart/2005/8/layout/vList2"/>
    <dgm:cxn modelId="{E8BF9A0F-A209-428C-B953-9884B0A6C165}" type="presParOf" srcId="{C0B293EE-4AC9-46DC-B927-AC4F39C72D9F}" destId="{2B21565C-93D0-4F81-9764-4A3117B28D56}" srcOrd="4" destOrd="0" presId="urn:microsoft.com/office/officeart/2005/8/layout/vList2"/>
    <dgm:cxn modelId="{B1F2B5C4-0E6F-4277-B2C9-589AA823CB3E}" type="presOf" srcId="{8CAEFC82-595C-430A-9D4B-B87426804746}" destId="{2B21565C-93D0-4F81-9764-4A3117B28D56}" srcOrd="0" destOrd="0" presId="urn:microsoft.com/office/officeart/2005/8/layout/vList2"/>
    <dgm:cxn modelId="{ECFBAEB2-4B68-45AD-8931-DC323C55919F}" type="presParOf" srcId="{C0B293EE-4AC9-46DC-B927-AC4F39C72D9F}" destId="{9DC0EEDB-D1A4-438B-89CB-DF1BC399DBE4}" srcOrd="5" destOrd="0" presId="urn:microsoft.com/office/officeart/2005/8/layout/vList2"/>
    <dgm:cxn modelId="{9BE00B71-F5DD-4B0D-A335-83F25A0102C5}" type="presParOf" srcId="{C0B293EE-4AC9-46DC-B927-AC4F39C72D9F}" destId="{2A054369-2178-4005-8FB2-090AB2300A2A}" srcOrd="6" destOrd="0" presId="urn:microsoft.com/office/officeart/2005/8/layout/vList2"/>
    <dgm:cxn modelId="{014AA6F5-124B-4F9F-B64F-27D4136F9F4A}" type="presOf" srcId="{9B1E276E-543F-4633-ACD1-CEF13EF2BF34}" destId="{2A054369-2178-4005-8FB2-090AB2300A2A}" srcOrd="0" destOrd="0" presId="urn:microsoft.com/office/officeart/2005/8/layout/vList2"/>
  </dgm:cxnLst>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5648325" cy="4661535"/>
        <a:chOff x="0" y="0"/>
        <a:chExt cx="5648325" cy="4661535"/>
      </a:xfrm>
    </dsp:grpSpPr>
    <dsp:sp modelId="{F1688ED1-2ECB-425E-AF14-BE2557768B24}">
      <dsp:nvSpPr>
        <dsp:cNvPr id="3" name="圆角矩形 2"/>
        <dsp:cNvSpPr/>
      </dsp:nvSpPr>
      <dsp:spPr bwMode="white">
        <a:xfrm>
          <a:off x="0" y="2057"/>
          <a:ext cx="5648325" cy="1123315"/>
        </a:xfrm>
        <a:prstGeom prst="roundRect">
          <a:avLst/>
        </a:prstGeom>
      </dsp:spPr>
      <dsp:style>
        <a:lnRef idx="2">
          <a:schemeClr val="lt1"/>
        </a:lnRef>
        <a:fillRef idx="1">
          <a:schemeClr val="accent1"/>
        </a:fillRef>
        <a:effectRef idx="0">
          <a:scrgbClr r="0" g="0" b="0"/>
        </a:effectRef>
        <a:fontRef idx="minor">
          <a:schemeClr val="lt1"/>
        </a:fontRef>
      </dsp:style>
      <dsp:txBody>
        <a:bodyPr vert="horz" wrap="square" lIns="72390" tIns="72390" rIns="72390" bIns="72390" anchor="ctr"/>
        <a:lstStyle>
          <a:lvl1pPr algn="l">
            <a:defRPr sz="1900"/>
          </a:lvl1pPr>
          <a:lvl2pPr marL="114300" indent="-114300" algn="l">
            <a:defRPr sz="1400"/>
          </a:lvl2pPr>
          <a:lvl3pPr marL="228600" indent="-114300" algn="l">
            <a:defRPr sz="1400"/>
          </a:lvl3pPr>
          <a:lvl4pPr marL="342900" indent="-114300" algn="l">
            <a:defRPr sz="1400"/>
          </a:lvl4pPr>
          <a:lvl5pPr marL="457200" indent="-114300" algn="l">
            <a:defRPr sz="1400"/>
          </a:lvl5pPr>
          <a:lvl6pPr marL="571500" indent="-114300" algn="l">
            <a:defRPr sz="1400"/>
          </a:lvl6pPr>
          <a:lvl7pPr marL="685800" indent="-114300" algn="l">
            <a:defRPr sz="1400"/>
          </a:lvl7pPr>
          <a:lvl8pPr marL="800100" indent="-114300" algn="l">
            <a:defRPr sz="1400"/>
          </a:lvl8pPr>
          <a:lvl9pPr marL="914400" indent="-114300" algn="l">
            <a:defRPr sz="1400"/>
          </a:lvl9pPr>
        </a:lstStyle>
        <a:p>
          <a:pPr lvl="0">
            <a:lnSpc>
              <a:spcPct val="100000"/>
            </a:lnSpc>
            <a:spcBef>
              <a:spcPct val="0"/>
            </a:spcBef>
            <a:spcAft>
              <a:spcPct val="35000"/>
            </a:spcAft>
          </a:pPr>
          <a:r>
            <a:rPr lang="zh-CN" b="0" i="0" u="none" baseline="0">
              <a:solidFill>
                <a:srgbClr val="FF0000"/>
              </a:solidFill>
              <a:rtl val="0"/>
            </a:rPr>
            <a:t>①</a:t>
          </a:r>
          <a:r>
            <a:rPr lang="zh-CN" b="0" i="0" u="none" baseline="0">
              <a:rtl val="0"/>
            </a:rPr>
            <a:t>下载“使用须知”，阅读里面应急使用范围；</a:t>
          </a:r>
          <a:endParaRPr altLang="en-US"/>
        </a:p>
      </dsp:txBody>
      <dsp:txXfrm>
        <a:off x="0" y="2057"/>
        <a:ext cx="5648325" cy="1123315"/>
      </dsp:txXfrm>
    </dsp:sp>
    <dsp:sp modelId="{25BF134F-16DC-459D-90BA-8FDDD02B8472}">
      <dsp:nvSpPr>
        <dsp:cNvPr id="4" name="圆角矩形 3"/>
        <dsp:cNvSpPr/>
      </dsp:nvSpPr>
      <dsp:spPr bwMode="white">
        <a:xfrm>
          <a:off x="0" y="1180092"/>
          <a:ext cx="5648325" cy="1123315"/>
        </a:xfrm>
        <a:prstGeom prst="roundRect">
          <a:avLst/>
        </a:prstGeom>
      </dsp:spPr>
      <dsp:style>
        <a:lnRef idx="2">
          <a:schemeClr val="lt1"/>
        </a:lnRef>
        <a:fillRef idx="1">
          <a:schemeClr val="accent1"/>
        </a:fillRef>
        <a:effectRef idx="0">
          <a:scrgbClr r="0" g="0" b="0"/>
        </a:effectRef>
        <a:fontRef idx="minor">
          <a:schemeClr val="lt1"/>
        </a:fontRef>
      </dsp:style>
      <dsp:txBody>
        <a:bodyPr vert="horz" wrap="square" lIns="72390" tIns="72390" rIns="72390" bIns="72390" anchor="ctr"/>
        <a:lstStyle>
          <a:lvl1pPr algn="l">
            <a:defRPr sz="1900"/>
          </a:lvl1pPr>
          <a:lvl2pPr marL="114300" indent="-114300" algn="l">
            <a:defRPr sz="1400"/>
          </a:lvl2pPr>
          <a:lvl3pPr marL="228600" indent="-114300" algn="l">
            <a:defRPr sz="1400"/>
          </a:lvl3pPr>
          <a:lvl4pPr marL="342900" indent="-114300" algn="l">
            <a:defRPr sz="1400"/>
          </a:lvl4pPr>
          <a:lvl5pPr marL="457200" indent="-114300" algn="l">
            <a:defRPr sz="1400"/>
          </a:lvl5pPr>
          <a:lvl6pPr marL="571500" indent="-114300" algn="l">
            <a:defRPr sz="1400"/>
          </a:lvl6pPr>
          <a:lvl7pPr marL="685800" indent="-114300" algn="l">
            <a:defRPr sz="1400"/>
          </a:lvl7pPr>
          <a:lvl8pPr marL="800100" indent="-114300" algn="l">
            <a:defRPr sz="1400"/>
          </a:lvl8pPr>
          <a:lvl9pPr marL="914400" indent="-114300" algn="l">
            <a:defRPr sz="1400"/>
          </a:lvl9pPr>
        </a:lstStyle>
        <a:p>
          <a:pPr lvl="0">
            <a:lnSpc>
              <a:spcPct val="100000"/>
            </a:lnSpc>
            <a:spcBef>
              <a:spcPct val="0"/>
            </a:spcBef>
            <a:spcAft>
              <a:spcPct val="35000"/>
            </a:spcAft>
          </a:pPr>
          <a:r>
            <a:rPr lang="zh-CN" b="0" i="0" u="none" baseline="0">
              <a:solidFill>
                <a:srgbClr val="FF0000"/>
              </a:solidFill>
              <a:rtl val="0"/>
            </a:rPr>
            <a:t>②</a:t>
          </a:r>
          <a:r>
            <a:rPr lang="zh-CN" b="0" i="0" u="none" baseline="0">
              <a:rtl val="0"/>
            </a:rPr>
            <a:t>下载“需提供的材料”，里面是对需提供材料的简要说明；</a:t>
          </a:r>
          <a:endParaRPr altLang="en-US"/>
        </a:p>
      </dsp:txBody>
      <dsp:txXfrm>
        <a:off x="0" y="1180092"/>
        <a:ext cx="5648325" cy="1123315"/>
      </dsp:txXfrm>
    </dsp:sp>
    <dsp:sp modelId="{20B7ED46-84A4-423F-B142-1097F961CF0A}">
      <dsp:nvSpPr>
        <dsp:cNvPr id="5" name="圆角矩形 4"/>
        <dsp:cNvSpPr/>
      </dsp:nvSpPr>
      <dsp:spPr bwMode="white">
        <a:xfrm>
          <a:off x="0" y="2358128"/>
          <a:ext cx="5648325" cy="1123315"/>
        </a:xfrm>
        <a:prstGeom prst="roundRect">
          <a:avLst/>
        </a:prstGeom>
      </dsp:spPr>
      <dsp:style>
        <a:lnRef idx="2">
          <a:schemeClr val="lt1"/>
        </a:lnRef>
        <a:fillRef idx="1">
          <a:schemeClr val="accent1"/>
        </a:fillRef>
        <a:effectRef idx="0">
          <a:scrgbClr r="0" g="0" b="0"/>
        </a:effectRef>
        <a:fontRef idx="minor">
          <a:schemeClr val="lt1"/>
        </a:fontRef>
      </dsp:style>
      <dsp:txBody>
        <a:bodyPr vert="horz" wrap="square" lIns="72390" tIns="72390" rIns="72390" bIns="72390" anchor="ctr"/>
        <a:lstStyle>
          <a:lvl1pPr algn="l">
            <a:defRPr sz="1900"/>
          </a:lvl1pPr>
          <a:lvl2pPr marL="114300" indent="-114300" algn="l">
            <a:defRPr sz="1400"/>
          </a:lvl2pPr>
          <a:lvl3pPr marL="228600" indent="-114300" algn="l">
            <a:defRPr sz="1400"/>
          </a:lvl3pPr>
          <a:lvl4pPr marL="342900" indent="-114300" algn="l">
            <a:defRPr sz="1400"/>
          </a:lvl4pPr>
          <a:lvl5pPr marL="457200" indent="-114300" algn="l">
            <a:defRPr sz="1400"/>
          </a:lvl5pPr>
          <a:lvl6pPr marL="571500" indent="-114300" algn="l">
            <a:defRPr sz="1400"/>
          </a:lvl6pPr>
          <a:lvl7pPr marL="685800" indent="-114300" algn="l">
            <a:defRPr sz="1400"/>
          </a:lvl7pPr>
          <a:lvl8pPr marL="800100" indent="-114300" algn="l">
            <a:defRPr sz="1400"/>
          </a:lvl8pPr>
          <a:lvl9pPr marL="914400" indent="-114300" algn="l">
            <a:defRPr sz="1400"/>
          </a:lvl9pPr>
        </a:lstStyle>
        <a:p>
          <a:pPr lvl="0">
            <a:lnSpc>
              <a:spcPct val="100000"/>
            </a:lnSpc>
            <a:spcBef>
              <a:spcPct val="0"/>
            </a:spcBef>
            <a:spcAft>
              <a:spcPct val="35000"/>
            </a:spcAft>
          </a:pPr>
          <a:r>
            <a:rPr lang="zh-CN" b="0" i="0" u="none" baseline="0">
              <a:solidFill>
                <a:srgbClr val="FF0000"/>
              </a:solidFill>
              <a:rtl val="0"/>
            </a:rPr>
            <a:t>③④</a:t>
          </a:r>
          <a:r>
            <a:rPr lang="zh-CN" b="0" i="0" u="none" baseline="0">
              <a:rtl val="0"/>
            </a:rPr>
            <a:t>“业委会成员证明”和“临时维修小组成员证明”二选一下载，仅需提供一份证明即可；</a:t>
          </a:r>
          <a:endParaRPr altLang="en-US"/>
        </a:p>
      </dsp:txBody>
      <dsp:txXfrm>
        <a:off x="0" y="2358128"/>
        <a:ext cx="5648325" cy="1123315"/>
      </dsp:txXfrm>
    </dsp:sp>
    <dsp:sp modelId="{63E4502B-911B-4381-A168-B61B5DB859D7}">
      <dsp:nvSpPr>
        <dsp:cNvPr id="6" name="圆角矩形 5"/>
        <dsp:cNvSpPr/>
      </dsp:nvSpPr>
      <dsp:spPr bwMode="white">
        <a:xfrm>
          <a:off x="0" y="3536163"/>
          <a:ext cx="5648325" cy="1123315"/>
        </a:xfrm>
        <a:prstGeom prst="roundRect">
          <a:avLst/>
        </a:prstGeom>
      </dsp:spPr>
      <dsp:style>
        <a:lnRef idx="2">
          <a:schemeClr val="lt1"/>
        </a:lnRef>
        <a:fillRef idx="1">
          <a:schemeClr val="accent1"/>
        </a:fillRef>
        <a:effectRef idx="0">
          <a:scrgbClr r="0" g="0" b="0"/>
        </a:effectRef>
        <a:fontRef idx="minor">
          <a:schemeClr val="lt1"/>
        </a:fontRef>
      </dsp:style>
      <dsp:txBody>
        <a:bodyPr vert="horz" wrap="square" lIns="72390" tIns="72390" rIns="72390" bIns="72390" anchor="ctr"/>
        <a:lstStyle>
          <a:lvl1pPr algn="l">
            <a:defRPr sz="1900"/>
          </a:lvl1pPr>
          <a:lvl2pPr marL="114300" indent="-114300" algn="l">
            <a:defRPr sz="1400"/>
          </a:lvl2pPr>
          <a:lvl3pPr marL="228600" indent="-114300" algn="l">
            <a:defRPr sz="1400"/>
          </a:lvl3pPr>
          <a:lvl4pPr marL="342900" indent="-114300" algn="l">
            <a:defRPr sz="1400"/>
          </a:lvl4pPr>
          <a:lvl5pPr marL="457200" indent="-114300" algn="l">
            <a:defRPr sz="1400"/>
          </a:lvl5pPr>
          <a:lvl6pPr marL="571500" indent="-114300" algn="l">
            <a:defRPr sz="1400"/>
          </a:lvl6pPr>
          <a:lvl7pPr marL="685800" indent="-114300" algn="l">
            <a:defRPr sz="1400"/>
          </a:lvl7pPr>
          <a:lvl8pPr marL="800100" indent="-114300" algn="l">
            <a:defRPr sz="1400"/>
          </a:lvl8pPr>
          <a:lvl9pPr marL="914400" indent="-114300" algn="l">
            <a:defRPr sz="1400"/>
          </a:lvl9pPr>
        </a:lstStyle>
        <a:p>
          <a:pPr lvl="0">
            <a:lnSpc>
              <a:spcPct val="100000"/>
            </a:lnSpc>
            <a:spcBef>
              <a:spcPct val="0"/>
            </a:spcBef>
            <a:spcAft>
              <a:spcPct val="35000"/>
            </a:spcAft>
          </a:pPr>
          <a:r>
            <a:rPr lang="zh-CN" b="0" i="0" u="none" baseline="0">
              <a:solidFill>
                <a:srgbClr val="FF0000"/>
              </a:solidFill>
              <a:rtl val="0"/>
            </a:rPr>
            <a:t>⑤</a:t>
          </a:r>
          <a:r>
            <a:rPr lang="zh-CN" b="0" i="0" u="none" baseline="0">
              <a:rtl val="0"/>
            </a:rPr>
            <a:t>“南充市住宅专项维修资金应急使用备案表（业主下载）”里面包含申请表，使用方案，补漏名单，成员承诺书。按相关要求填写签字盖章。</a:t>
          </a:r>
          <a:endParaRPr altLang="en-US"/>
        </a:p>
      </dsp:txBody>
      <dsp:txXfrm>
        <a:off x="0" y="3536163"/>
        <a:ext cx="5648325" cy="1123315"/>
      </dsp:txXfrm>
    </dsp:sp>
  </dsp:spTree>
</dsp:drawing>
</file>

<file path=ppt/diagrams/drawing2.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3306445" cy="2221230"/>
        <a:chOff x="0" y="0"/>
        <a:chExt cx="3306445" cy="2221230"/>
      </a:xfrm>
    </dsp:grpSpPr>
    <dsp:sp modelId="{00C372CB-A405-484E-9968-8FBB46039431}">
      <dsp:nvSpPr>
        <dsp:cNvPr id="3" name="圆角矩形 2"/>
        <dsp:cNvSpPr/>
      </dsp:nvSpPr>
      <dsp:spPr bwMode="white">
        <a:xfrm>
          <a:off x="0" y="395325"/>
          <a:ext cx="3306445" cy="329565"/>
        </a:xfrm>
        <a:prstGeom prst="roundRect">
          <a:avLst/>
        </a:prstGeom>
      </dsp:spPr>
      <dsp:style>
        <a:lnRef idx="2">
          <a:schemeClr val="lt1"/>
        </a:lnRef>
        <a:fillRef idx="1">
          <a:schemeClr val="accent1"/>
        </a:fillRef>
        <a:effectRef idx="0">
          <a:scrgbClr r="0" g="0" b="0"/>
        </a:effectRef>
        <a:fontRef idx="minor">
          <a:schemeClr val="lt1"/>
        </a:fontRef>
      </dsp:style>
      <dsp:txBody>
        <a:bodyPr lIns="49530" tIns="49530" rIns="49530" bIns="49530" anchor="ctr"/>
        <a:lstStyle>
          <a:lvl1pPr algn="l">
            <a:defRPr sz="1300"/>
          </a:lvl1pPr>
          <a:lvl2pPr marL="57150" indent="-57150" algn="l">
            <a:defRPr sz="1000"/>
          </a:lvl2pPr>
          <a:lvl3pPr marL="114300" indent="-57150" algn="l">
            <a:defRPr sz="1000"/>
          </a:lvl3pPr>
          <a:lvl4pPr marL="171450" indent="-57150" algn="l">
            <a:defRPr sz="1000"/>
          </a:lvl4pPr>
          <a:lvl5pPr marL="228600" indent="-57150" algn="l">
            <a:defRPr sz="1000"/>
          </a:lvl5pPr>
          <a:lvl6pPr marL="285750" indent="-57150" algn="l">
            <a:defRPr sz="1000"/>
          </a:lvl6pPr>
          <a:lvl7pPr marL="342900" indent="-57150" algn="l">
            <a:defRPr sz="1000"/>
          </a:lvl7pPr>
          <a:lvl8pPr marL="400050" indent="-57150" algn="l">
            <a:defRPr sz="1000"/>
          </a:lvl8pPr>
          <a:lvl9pPr marL="457200" indent="-57150" algn="l">
            <a:defRPr sz="1000"/>
          </a:lvl9pPr>
        </a:lstStyle>
        <a:p>
          <a:pPr lvl="0">
            <a:lnSpc>
              <a:spcPct val="100000"/>
            </a:lnSpc>
            <a:spcBef>
              <a:spcPct val="0"/>
            </a:spcBef>
            <a:spcAft>
              <a:spcPct val="35000"/>
            </a:spcAft>
          </a:pPr>
          <a:r>
            <a:rPr lang="zh-CN" b="0" i="0" u="none" baseline="0">
              <a:rtl val="0"/>
            </a:rPr>
            <a:t>①点击“+选择”</a:t>
          </a:r>
          <a:endParaRPr altLang="en-US"/>
        </a:p>
      </dsp:txBody>
      <dsp:txXfrm>
        <a:off x="0" y="395325"/>
        <a:ext cx="3306445" cy="329565"/>
      </dsp:txXfrm>
    </dsp:sp>
    <dsp:sp modelId="{C7F4B06C-DCE4-41F6-A4B6-4C30AC8F51FD}">
      <dsp:nvSpPr>
        <dsp:cNvPr id="4" name="圆角矩形 3"/>
        <dsp:cNvSpPr/>
      </dsp:nvSpPr>
      <dsp:spPr bwMode="white">
        <a:xfrm>
          <a:off x="0" y="762330"/>
          <a:ext cx="3306445" cy="329565"/>
        </a:xfrm>
        <a:prstGeom prst="roundRect">
          <a:avLst/>
        </a:prstGeom>
      </dsp:spPr>
      <dsp:style>
        <a:lnRef idx="2">
          <a:schemeClr val="lt1"/>
        </a:lnRef>
        <a:fillRef idx="1">
          <a:schemeClr val="accent1"/>
        </a:fillRef>
        <a:effectRef idx="0">
          <a:scrgbClr r="0" g="0" b="0"/>
        </a:effectRef>
        <a:fontRef idx="minor">
          <a:schemeClr val="lt1"/>
        </a:fontRef>
      </dsp:style>
      <dsp:txBody>
        <a:bodyPr lIns="49530" tIns="49530" rIns="49530" bIns="49530" anchor="ctr"/>
        <a:lstStyle>
          <a:lvl1pPr algn="l">
            <a:defRPr sz="1300"/>
          </a:lvl1pPr>
          <a:lvl2pPr marL="57150" indent="-57150" algn="l">
            <a:defRPr sz="1000"/>
          </a:lvl2pPr>
          <a:lvl3pPr marL="114300" indent="-57150" algn="l">
            <a:defRPr sz="1000"/>
          </a:lvl3pPr>
          <a:lvl4pPr marL="171450" indent="-57150" algn="l">
            <a:defRPr sz="1000"/>
          </a:lvl4pPr>
          <a:lvl5pPr marL="228600" indent="-57150" algn="l">
            <a:defRPr sz="1000"/>
          </a:lvl5pPr>
          <a:lvl6pPr marL="285750" indent="-57150" algn="l">
            <a:defRPr sz="1000"/>
          </a:lvl6pPr>
          <a:lvl7pPr marL="342900" indent="-57150" algn="l">
            <a:defRPr sz="1000"/>
          </a:lvl7pPr>
          <a:lvl8pPr marL="400050" indent="-57150" algn="l">
            <a:defRPr sz="1000"/>
          </a:lvl8pPr>
          <a:lvl9pPr marL="457200" indent="-57150" algn="l">
            <a:defRPr sz="1000"/>
          </a:lvl9pPr>
        </a:lstStyle>
        <a:p>
          <a:pPr lvl="0">
            <a:lnSpc>
              <a:spcPct val="100000"/>
            </a:lnSpc>
            <a:spcBef>
              <a:spcPct val="0"/>
            </a:spcBef>
            <a:spcAft>
              <a:spcPct val="35000"/>
            </a:spcAft>
          </a:pPr>
          <a:r>
            <a:rPr lang="zh-CN" b="0" i="0" u="none" baseline="0">
              <a:rtl val="0"/>
            </a:rPr>
            <a:t>②在弹出框选择本次维修项目的使用范围</a:t>
          </a:r>
          <a:endParaRPr altLang="en-US"/>
        </a:p>
      </dsp:txBody>
      <dsp:txXfrm>
        <a:off x="0" y="762330"/>
        <a:ext cx="3306445" cy="329565"/>
      </dsp:txXfrm>
    </dsp:sp>
    <dsp:sp modelId="{5CB18656-3280-4463-8823-F507FFE39199}">
      <dsp:nvSpPr>
        <dsp:cNvPr id="5" name="圆角矩形 4"/>
        <dsp:cNvSpPr/>
      </dsp:nvSpPr>
      <dsp:spPr bwMode="white">
        <a:xfrm>
          <a:off x="0" y="1129335"/>
          <a:ext cx="3306445" cy="329565"/>
        </a:xfrm>
        <a:prstGeom prst="roundRect">
          <a:avLst/>
        </a:prstGeom>
      </dsp:spPr>
      <dsp:style>
        <a:lnRef idx="2">
          <a:schemeClr val="lt1"/>
        </a:lnRef>
        <a:fillRef idx="1">
          <a:schemeClr val="accent1"/>
        </a:fillRef>
        <a:effectRef idx="0">
          <a:scrgbClr r="0" g="0" b="0"/>
        </a:effectRef>
        <a:fontRef idx="minor">
          <a:schemeClr val="lt1"/>
        </a:fontRef>
      </dsp:style>
      <dsp:txBody>
        <a:bodyPr lIns="49530" tIns="49530" rIns="49530" bIns="49530" anchor="ctr"/>
        <a:lstStyle>
          <a:lvl1pPr algn="l">
            <a:defRPr sz="1300"/>
          </a:lvl1pPr>
          <a:lvl2pPr marL="57150" indent="-57150" algn="l">
            <a:defRPr sz="1000"/>
          </a:lvl2pPr>
          <a:lvl3pPr marL="114300" indent="-57150" algn="l">
            <a:defRPr sz="1000"/>
          </a:lvl3pPr>
          <a:lvl4pPr marL="171450" indent="-57150" algn="l">
            <a:defRPr sz="1000"/>
          </a:lvl4pPr>
          <a:lvl5pPr marL="228600" indent="-57150" algn="l">
            <a:defRPr sz="1000"/>
          </a:lvl5pPr>
          <a:lvl6pPr marL="285750" indent="-57150" algn="l">
            <a:defRPr sz="1000"/>
          </a:lvl6pPr>
          <a:lvl7pPr marL="342900" indent="-57150" algn="l">
            <a:defRPr sz="1000"/>
          </a:lvl7pPr>
          <a:lvl8pPr marL="400050" indent="-57150" algn="l">
            <a:defRPr sz="1000"/>
          </a:lvl8pPr>
          <a:lvl9pPr marL="457200" indent="-57150" algn="l">
            <a:defRPr sz="1000"/>
          </a:lvl9pPr>
        </a:lstStyle>
        <a:p>
          <a:pPr lvl="0">
            <a:lnSpc>
              <a:spcPct val="100000"/>
            </a:lnSpc>
            <a:spcBef>
              <a:spcPct val="0"/>
            </a:spcBef>
            <a:spcAft>
              <a:spcPct val="35000"/>
            </a:spcAft>
          </a:pPr>
          <a:r>
            <a:rPr lang="zh-CN" b="0" i="0" u="none" baseline="0">
              <a:rtl val="0"/>
            </a:rPr>
            <a:t>③选择本次维修项目的内容</a:t>
          </a:r>
          <a:endParaRPr altLang="en-US"/>
        </a:p>
      </dsp:txBody>
      <dsp:txXfrm>
        <a:off x="0" y="1129335"/>
        <a:ext cx="3306445" cy="329565"/>
      </dsp:txXfrm>
    </dsp:sp>
    <dsp:sp modelId="{3D32FED6-3C25-4703-8C85-0159BEC43F9C}">
      <dsp:nvSpPr>
        <dsp:cNvPr id="6" name="圆角矩形 5"/>
        <dsp:cNvSpPr/>
      </dsp:nvSpPr>
      <dsp:spPr bwMode="white">
        <a:xfrm>
          <a:off x="0" y="1496340"/>
          <a:ext cx="3306445" cy="329565"/>
        </a:xfrm>
        <a:prstGeom prst="roundRect">
          <a:avLst/>
        </a:prstGeom>
      </dsp:spPr>
      <dsp:style>
        <a:lnRef idx="2">
          <a:schemeClr val="lt1"/>
        </a:lnRef>
        <a:fillRef idx="1">
          <a:schemeClr val="accent1"/>
        </a:fillRef>
        <a:effectRef idx="0">
          <a:scrgbClr r="0" g="0" b="0"/>
        </a:effectRef>
        <a:fontRef idx="minor">
          <a:schemeClr val="lt1"/>
        </a:fontRef>
      </dsp:style>
      <dsp:txBody>
        <a:bodyPr lIns="49530" tIns="49530" rIns="49530" bIns="49530" anchor="ctr"/>
        <a:lstStyle>
          <a:lvl1pPr algn="l">
            <a:defRPr sz="1300"/>
          </a:lvl1pPr>
          <a:lvl2pPr marL="57150" indent="-57150" algn="l">
            <a:defRPr sz="1000"/>
          </a:lvl2pPr>
          <a:lvl3pPr marL="114300" indent="-57150" algn="l">
            <a:defRPr sz="1000"/>
          </a:lvl3pPr>
          <a:lvl4pPr marL="171450" indent="-57150" algn="l">
            <a:defRPr sz="1000"/>
          </a:lvl4pPr>
          <a:lvl5pPr marL="228600" indent="-57150" algn="l">
            <a:defRPr sz="1000"/>
          </a:lvl5pPr>
          <a:lvl6pPr marL="285750" indent="-57150" algn="l">
            <a:defRPr sz="1000"/>
          </a:lvl6pPr>
          <a:lvl7pPr marL="342900" indent="-57150" algn="l">
            <a:defRPr sz="1000"/>
          </a:lvl7pPr>
          <a:lvl8pPr marL="400050" indent="-57150" algn="l">
            <a:defRPr sz="1000"/>
          </a:lvl8pPr>
          <a:lvl9pPr marL="457200" indent="-57150" algn="l">
            <a:defRPr sz="1000"/>
          </a:lvl9pPr>
        </a:lstStyle>
        <a:p>
          <a:pPr lvl="0">
            <a:lnSpc>
              <a:spcPct val="100000"/>
            </a:lnSpc>
            <a:spcBef>
              <a:spcPct val="0"/>
            </a:spcBef>
            <a:spcAft>
              <a:spcPct val="35000"/>
            </a:spcAft>
          </a:pPr>
          <a:r>
            <a:rPr lang="zh-CN" b="0" i="0" u="none" baseline="0">
              <a:rtl val="0"/>
            </a:rPr>
            <a:t>④点击“确定”保存</a:t>
          </a:r>
          <a:endParaRPr altLang="en-US"/>
        </a:p>
      </dsp:txBody>
      <dsp:txXfrm>
        <a:off x="0" y="1496340"/>
        <a:ext cx="3306445" cy="329565"/>
      </dsp:txXfrm>
    </dsp:sp>
  </dsp:spTree>
</dsp:drawing>
</file>

<file path=ppt/diagrams/drawing3.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3174365" cy="2023110"/>
        <a:chOff x="0" y="0"/>
        <a:chExt cx="3174365" cy="2023110"/>
      </a:xfrm>
    </dsp:grpSpPr>
    <dsp:sp modelId="{958BA2C5-B7EF-4A92-A83F-36A9000E8A1C}">
      <dsp:nvSpPr>
        <dsp:cNvPr id="3" name="圆角矩形 2"/>
        <dsp:cNvSpPr/>
      </dsp:nvSpPr>
      <dsp:spPr bwMode="white">
        <a:xfrm>
          <a:off x="0" y="150203"/>
          <a:ext cx="3174365" cy="549275"/>
        </a:xfrm>
        <a:prstGeom prst="roundRect">
          <a:avLst/>
        </a:prstGeom>
      </dsp:spPr>
      <dsp:style>
        <a:lnRef idx="2">
          <a:schemeClr val="lt1"/>
        </a:lnRef>
        <a:fillRef idx="1">
          <a:schemeClr val="accent1"/>
        </a:fillRef>
        <a:effectRef idx="0">
          <a:scrgbClr r="0" g="0" b="0"/>
        </a:effectRef>
        <a:fontRef idx="minor">
          <a:schemeClr val="lt1"/>
        </a:fontRef>
      </dsp:style>
      <dsp:txBody>
        <a:bodyPr lIns="49530" tIns="49530" rIns="49530" bIns="49530" anchor="ctr"/>
        <a:lstStyle>
          <a:lvl1pPr algn="l">
            <a:defRPr sz="1300"/>
          </a:lvl1pPr>
          <a:lvl2pPr marL="57150" indent="-57150" algn="l">
            <a:defRPr sz="1000"/>
          </a:lvl2pPr>
          <a:lvl3pPr marL="114300" indent="-57150" algn="l">
            <a:defRPr sz="1000"/>
          </a:lvl3pPr>
          <a:lvl4pPr marL="171450" indent="-57150" algn="l">
            <a:defRPr sz="1000"/>
          </a:lvl4pPr>
          <a:lvl5pPr marL="228600" indent="-57150" algn="l">
            <a:defRPr sz="1000"/>
          </a:lvl5pPr>
          <a:lvl6pPr marL="285750" indent="-57150" algn="l">
            <a:defRPr sz="1000"/>
          </a:lvl6pPr>
          <a:lvl7pPr marL="342900" indent="-57150" algn="l">
            <a:defRPr sz="1000"/>
          </a:lvl7pPr>
          <a:lvl8pPr marL="400050" indent="-57150" algn="l">
            <a:defRPr sz="1000"/>
          </a:lvl8pPr>
          <a:lvl9pPr marL="457200" indent="-57150" algn="l">
            <a:defRPr sz="1000"/>
          </a:lvl9pPr>
        </a:lstStyle>
        <a:p>
          <a:pPr lvl="0">
            <a:lnSpc>
              <a:spcPct val="100000"/>
            </a:lnSpc>
            <a:spcBef>
              <a:spcPct val="0"/>
            </a:spcBef>
            <a:spcAft>
              <a:spcPct val="35000"/>
            </a:spcAft>
          </a:pPr>
          <a:r>
            <a:rPr lang="zh-CN" b="0" i="0" u="none" baseline="0">
              <a:rtl val="0"/>
            </a:rPr>
            <a:t>①根据本次申报项目填写维修内容</a:t>
          </a:r>
          <a:endParaRPr altLang="en-US"/>
        </a:p>
      </dsp:txBody>
      <dsp:txXfrm>
        <a:off x="0" y="150203"/>
        <a:ext cx="3174365" cy="549275"/>
      </dsp:txXfrm>
    </dsp:sp>
    <dsp:sp modelId="{FB4459EB-BABA-46C8-8A26-10AC4DEB4796}">
      <dsp:nvSpPr>
        <dsp:cNvPr id="4" name="圆角矩形 3"/>
        <dsp:cNvSpPr/>
      </dsp:nvSpPr>
      <dsp:spPr bwMode="white">
        <a:xfrm>
          <a:off x="0" y="736918"/>
          <a:ext cx="3174365" cy="549275"/>
        </a:xfrm>
        <a:prstGeom prst="roundRect">
          <a:avLst/>
        </a:prstGeom>
      </dsp:spPr>
      <dsp:style>
        <a:lnRef idx="2">
          <a:schemeClr val="lt1"/>
        </a:lnRef>
        <a:fillRef idx="1">
          <a:schemeClr val="accent1"/>
        </a:fillRef>
        <a:effectRef idx="0">
          <a:scrgbClr r="0" g="0" b="0"/>
        </a:effectRef>
        <a:fontRef idx="minor">
          <a:schemeClr val="lt1"/>
        </a:fontRef>
      </dsp:style>
      <dsp:txBody>
        <a:bodyPr lIns="49530" tIns="49530" rIns="49530" bIns="49530" anchor="ctr"/>
        <a:lstStyle>
          <a:lvl1pPr algn="l">
            <a:defRPr sz="1300"/>
          </a:lvl1pPr>
          <a:lvl2pPr marL="57150" indent="-57150" algn="l">
            <a:defRPr sz="1000"/>
          </a:lvl2pPr>
          <a:lvl3pPr marL="114300" indent="-57150" algn="l">
            <a:defRPr sz="1000"/>
          </a:lvl3pPr>
          <a:lvl4pPr marL="171450" indent="-57150" algn="l">
            <a:defRPr sz="1000"/>
          </a:lvl4pPr>
          <a:lvl5pPr marL="228600" indent="-57150" algn="l">
            <a:defRPr sz="1000"/>
          </a:lvl5pPr>
          <a:lvl6pPr marL="285750" indent="-57150" algn="l">
            <a:defRPr sz="1000"/>
          </a:lvl6pPr>
          <a:lvl7pPr marL="342900" indent="-57150" algn="l">
            <a:defRPr sz="1000"/>
          </a:lvl7pPr>
          <a:lvl8pPr marL="400050" indent="-57150" algn="l">
            <a:defRPr sz="1000"/>
          </a:lvl8pPr>
          <a:lvl9pPr marL="457200" indent="-57150" algn="l">
            <a:defRPr sz="1000"/>
          </a:lvl9pPr>
        </a:lstStyle>
        <a:p>
          <a:pPr lvl="0">
            <a:lnSpc>
              <a:spcPct val="100000"/>
            </a:lnSpc>
            <a:spcBef>
              <a:spcPct val="0"/>
            </a:spcBef>
            <a:spcAft>
              <a:spcPct val="35000"/>
            </a:spcAft>
          </a:pPr>
          <a:r>
            <a:rPr lang="zh-CN" b="0" i="0" u="none" baseline="0">
              <a:rtl val="0"/>
            </a:rPr>
            <a:t>②根据造价公司出具的招标控制价或者业主自行提供的工程量清单填写预算金额</a:t>
          </a:r>
          <a:endParaRPr altLang="en-US"/>
        </a:p>
      </dsp:txBody>
      <dsp:txXfrm>
        <a:off x="0" y="736918"/>
        <a:ext cx="3174365" cy="549275"/>
      </dsp:txXfrm>
    </dsp:sp>
    <dsp:sp modelId="{D406E5B0-FDBE-4DD5-95A0-04AA489A1739}">
      <dsp:nvSpPr>
        <dsp:cNvPr id="5" name="圆角矩形 4"/>
        <dsp:cNvSpPr/>
      </dsp:nvSpPr>
      <dsp:spPr bwMode="white">
        <a:xfrm>
          <a:off x="0" y="1323633"/>
          <a:ext cx="3174365" cy="549275"/>
        </a:xfrm>
        <a:prstGeom prst="roundRect">
          <a:avLst/>
        </a:prstGeom>
      </dsp:spPr>
      <dsp:style>
        <a:lnRef idx="2">
          <a:schemeClr val="lt1"/>
        </a:lnRef>
        <a:fillRef idx="1">
          <a:schemeClr val="accent1"/>
        </a:fillRef>
        <a:effectRef idx="0">
          <a:scrgbClr r="0" g="0" b="0"/>
        </a:effectRef>
        <a:fontRef idx="minor">
          <a:schemeClr val="lt1"/>
        </a:fontRef>
      </dsp:style>
      <dsp:txBody>
        <a:bodyPr lIns="49530" tIns="49530" rIns="49530" bIns="49530" anchor="ctr"/>
        <a:lstStyle>
          <a:lvl1pPr algn="l">
            <a:defRPr sz="1300"/>
          </a:lvl1pPr>
          <a:lvl2pPr marL="57150" indent="-57150" algn="l">
            <a:defRPr sz="1000"/>
          </a:lvl2pPr>
          <a:lvl3pPr marL="114300" indent="-57150" algn="l">
            <a:defRPr sz="1000"/>
          </a:lvl3pPr>
          <a:lvl4pPr marL="171450" indent="-57150" algn="l">
            <a:defRPr sz="1000"/>
          </a:lvl4pPr>
          <a:lvl5pPr marL="228600" indent="-57150" algn="l">
            <a:defRPr sz="1000"/>
          </a:lvl5pPr>
          <a:lvl6pPr marL="285750" indent="-57150" algn="l">
            <a:defRPr sz="1000"/>
          </a:lvl6pPr>
          <a:lvl7pPr marL="342900" indent="-57150" algn="l">
            <a:defRPr sz="1000"/>
          </a:lvl7pPr>
          <a:lvl8pPr marL="400050" indent="-57150" algn="l">
            <a:defRPr sz="1000"/>
          </a:lvl8pPr>
          <a:lvl9pPr marL="457200" indent="-57150" algn="l">
            <a:defRPr sz="1000"/>
          </a:lvl9pPr>
        </a:lstStyle>
        <a:p>
          <a:pPr lvl="0">
            <a:lnSpc>
              <a:spcPct val="100000"/>
            </a:lnSpc>
            <a:spcBef>
              <a:spcPct val="0"/>
            </a:spcBef>
            <a:spcAft>
              <a:spcPct val="35000"/>
            </a:spcAft>
          </a:pPr>
          <a:r>
            <a:rPr lang="zh-CN" b="0" i="0" u="none" baseline="0">
              <a:rtl val="0"/>
            </a:rPr>
            <a:t>③点击“预算分摊”</a:t>
          </a:r>
          <a:endParaRPr altLang="en-US"/>
        </a:p>
      </dsp:txBody>
      <dsp:txXfrm>
        <a:off x="0" y="1323633"/>
        <a:ext cx="3174365" cy="549275"/>
      </dsp:txXfrm>
    </dsp:sp>
  </dsp:spTree>
</dsp:drawing>
</file>

<file path=ppt/diagrams/drawing4.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3768090" cy="567690"/>
        <a:chOff x="0" y="0"/>
        <a:chExt cx="3768090" cy="567690"/>
      </a:xfrm>
    </dsp:grpSpPr>
    <dsp:sp modelId="{0156628E-DC5B-40E5-8E31-7ED9AE293F3C}">
      <dsp:nvSpPr>
        <dsp:cNvPr id="3" name="圆角矩形 2"/>
        <dsp:cNvSpPr/>
      </dsp:nvSpPr>
      <dsp:spPr bwMode="white">
        <a:xfrm>
          <a:off x="0" y="0"/>
          <a:ext cx="1570038" cy="567690"/>
        </a:xfrm>
        <a:prstGeom prst="roundRect">
          <a:avLst>
            <a:gd name="adj" fmla="val 10000"/>
          </a:avLst>
        </a:prstGeom>
      </dsp:spPr>
      <dsp:style>
        <a:lnRef idx="2">
          <a:schemeClr val="lt1"/>
        </a:lnRef>
        <a:fillRef idx="1">
          <a:schemeClr val="accent1"/>
        </a:fillRef>
        <a:effectRef idx="0">
          <a:scrgbClr r="0" g="0" b="0"/>
        </a:effectRef>
        <a:fontRef idx="minor">
          <a:schemeClr val="lt1"/>
        </a:fontRef>
      </dsp:style>
      <dsp:txBody>
        <a:bodyPr lIns="49530" tIns="49530" rIns="49530" bIns="49530" anchor="ctr"/>
        <a:lstStyle>
          <a:lvl1pPr algn="ctr">
            <a:defRPr sz="1300"/>
          </a:lvl1pPr>
          <a:lvl2pPr marL="57150" indent="-57150" algn="ctr">
            <a:defRPr sz="1000"/>
          </a:lvl2pPr>
          <a:lvl3pPr marL="114300" indent="-57150" algn="ctr">
            <a:defRPr sz="1000"/>
          </a:lvl3pPr>
          <a:lvl4pPr marL="171450" indent="-57150" algn="ctr">
            <a:defRPr sz="1000"/>
          </a:lvl4pPr>
          <a:lvl5pPr marL="228600" indent="-57150" algn="ctr">
            <a:defRPr sz="1000"/>
          </a:lvl5pPr>
          <a:lvl6pPr marL="285750" indent="-57150" algn="ctr">
            <a:defRPr sz="1000"/>
          </a:lvl6pPr>
          <a:lvl7pPr marL="342900" indent="-57150" algn="ctr">
            <a:defRPr sz="1000"/>
          </a:lvl7pPr>
          <a:lvl8pPr marL="400050" indent="-57150" algn="ctr">
            <a:defRPr sz="1000"/>
          </a:lvl8pPr>
          <a:lvl9pPr marL="457200" indent="-57150" algn="ctr">
            <a:defRPr sz="1000"/>
          </a:lvl9pPr>
        </a:lstStyle>
        <a:p>
          <a:pPr lvl="0">
            <a:lnSpc>
              <a:spcPct val="100000"/>
            </a:lnSpc>
            <a:spcBef>
              <a:spcPct val="0"/>
            </a:spcBef>
            <a:spcAft>
              <a:spcPct val="35000"/>
            </a:spcAft>
          </a:pPr>
          <a:r>
            <a:rPr lang="en-US" b="0" i="0" u="none" baseline="0">
              <a:rtl val="0"/>
            </a:rPr>
            <a:t>①找到本次申请项目，点击“更多操作”</a:t>
          </a:r>
          <a:endParaRPr altLang="en-US"/>
        </a:p>
      </dsp:txBody>
      <dsp:txXfrm>
        <a:off x="0" y="0"/>
        <a:ext cx="1570038" cy="567690"/>
      </dsp:txXfrm>
    </dsp:sp>
    <dsp:sp modelId="{9E99088E-CFF3-4243-83B0-9CD036BB1DE9}">
      <dsp:nvSpPr>
        <dsp:cNvPr id="4" name="右箭头 3"/>
        <dsp:cNvSpPr/>
      </dsp:nvSpPr>
      <dsp:spPr bwMode="white">
        <a:xfrm>
          <a:off x="1717621" y="89160"/>
          <a:ext cx="332848" cy="389369"/>
        </a:xfrm>
        <a:prstGeom prst="rightArrow">
          <a:avLst>
            <a:gd name="adj1" fmla="val 60000"/>
            <a:gd name="adj2" fmla="val 50000"/>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lIns="0" tIns="0" rIns="0" bIns="0" anchor="ctr"/>
        <a:lstStyle>
          <a:lvl1pPr algn="ctr">
            <a:defRPr sz="1500"/>
          </a:lvl1pPr>
          <a:lvl2pPr marL="114300" indent="-114300" algn="ctr">
            <a:defRPr sz="1200"/>
          </a:lvl2pPr>
          <a:lvl3pPr marL="228600" indent="-114300" algn="ctr">
            <a:defRPr sz="1200"/>
          </a:lvl3pPr>
          <a:lvl4pPr marL="342900" indent="-114300" algn="ctr">
            <a:defRPr sz="1200"/>
          </a:lvl4pPr>
          <a:lvl5pPr marL="457200" indent="-114300" algn="ctr">
            <a:defRPr sz="1200"/>
          </a:lvl5pPr>
          <a:lvl6pPr marL="571500" indent="-114300" algn="ctr">
            <a:defRPr sz="1200"/>
          </a:lvl6pPr>
          <a:lvl7pPr marL="685800" indent="-114300" algn="ctr">
            <a:defRPr sz="1200"/>
          </a:lvl7pPr>
          <a:lvl8pPr marL="800100" indent="-114300" algn="ctr">
            <a:defRPr sz="1200"/>
          </a:lvl8pPr>
          <a:lvl9pPr marL="914400" indent="-114300" algn="ctr">
            <a:defRPr sz="1200"/>
          </a:lvl9pPr>
        </a:lstStyle>
        <a:p>
          <a:pPr lvl="0">
            <a:lnSpc>
              <a:spcPct val="100000"/>
            </a:lnSpc>
            <a:spcBef>
              <a:spcPct val="0"/>
            </a:spcBef>
            <a:spcAft>
              <a:spcPct val="35000"/>
            </a:spcAft>
          </a:pPr>
        </a:p>
      </dsp:txBody>
      <dsp:txXfrm>
        <a:off x="1717621" y="89160"/>
        <a:ext cx="332848" cy="389369"/>
      </dsp:txXfrm>
    </dsp:sp>
    <dsp:sp modelId="{18256898-55F8-408E-A923-03AEDB4445C6}">
      <dsp:nvSpPr>
        <dsp:cNvPr id="5" name="圆角矩形 4"/>
        <dsp:cNvSpPr/>
      </dsp:nvSpPr>
      <dsp:spPr bwMode="white">
        <a:xfrm>
          <a:off x="2198053" y="0"/>
          <a:ext cx="1570038" cy="567690"/>
        </a:xfrm>
        <a:prstGeom prst="roundRect">
          <a:avLst>
            <a:gd name="adj" fmla="val 10000"/>
          </a:avLst>
        </a:prstGeom>
      </dsp:spPr>
      <dsp:style>
        <a:lnRef idx="2">
          <a:schemeClr val="lt1"/>
        </a:lnRef>
        <a:fillRef idx="1">
          <a:schemeClr val="accent1"/>
        </a:fillRef>
        <a:effectRef idx="0">
          <a:scrgbClr r="0" g="0" b="0"/>
        </a:effectRef>
        <a:fontRef idx="minor">
          <a:schemeClr val="lt1"/>
        </a:fontRef>
      </dsp:style>
      <dsp:txBody>
        <a:bodyPr lIns="49530" tIns="49530" rIns="49530" bIns="49530" anchor="ctr"/>
        <a:lstStyle>
          <a:lvl1pPr algn="ctr">
            <a:defRPr sz="1300"/>
          </a:lvl1pPr>
          <a:lvl2pPr marL="57150" indent="-57150" algn="ctr">
            <a:defRPr sz="1000"/>
          </a:lvl2pPr>
          <a:lvl3pPr marL="114300" indent="-57150" algn="ctr">
            <a:defRPr sz="1000"/>
          </a:lvl3pPr>
          <a:lvl4pPr marL="171450" indent="-57150" algn="ctr">
            <a:defRPr sz="1000"/>
          </a:lvl4pPr>
          <a:lvl5pPr marL="228600" indent="-57150" algn="ctr">
            <a:defRPr sz="1000"/>
          </a:lvl5pPr>
          <a:lvl6pPr marL="285750" indent="-57150" algn="ctr">
            <a:defRPr sz="1000"/>
          </a:lvl6pPr>
          <a:lvl7pPr marL="342900" indent="-57150" algn="ctr">
            <a:defRPr sz="1000"/>
          </a:lvl7pPr>
          <a:lvl8pPr marL="400050" indent="-57150" algn="ctr">
            <a:defRPr sz="1000"/>
          </a:lvl8pPr>
          <a:lvl9pPr marL="457200" indent="-57150" algn="ctr">
            <a:defRPr sz="1000"/>
          </a:lvl9pPr>
        </a:lstStyle>
        <a:p>
          <a:pPr lvl="0">
            <a:lnSpc>
              <a:spcPct val="100000"/>
            </a:lnSpc>
            <a:spcBef>
              <a:spcPct val="0"/>
            </a:spcBef>
            <a:spcAft>
              <a:spcPct val="35000"/>
            </a:spcAft>
          </a:pPr>
          <a:r>
            <a:rPr lang="en-US" b="0" i="0" u="none" baseline="0">
              <a:rtl val="0"/>
            </a:rPr>
            <a:t>②点击“项目报修”</a:t>
          </a:r>
          <a:endParaRPr altLang="en-US"/>
        </a:p>
      </dsp:txBody>
      <dsp:txXfrm>
        <a:off x="2198053" y="0"/>
        <a:ext cx="1570038" cy="567690"/>
      </dsp:txXfrm>
    </dsp:sp>
  </dsp:spTree>
</dsp:drawing>
</file>

<file path=ppt/diagrams/drawing5.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3783330" cy="2241550"/>
        <a:chOff x="0" y="0"/>
        <a:chExt cx="3783330" cy="2241550"/>
      </a:xfrm>
    </dsp:grpSpPr>
    <dsp:sp modelId="{8B6902B4-737C-4BDD-A132-F08275FE33D7}">
      <dsp:nvSpPr>
        <dsp:cNvPr id="3" name="圆角矩形 2"/>
        <dsp:cNvSpPr/>
      </dsp:nvSpPr>
      <dsp:spPr bwMode="white">
        <a:xfrm>
          <a:off x="0" y="58015"/>
          <a:ext cx="3783330" cy="505460"/>
        </a:xfrm>
        <a:prstGeom prst="roundRect">
          <a:avLst/>
        </a:prstGeom>
      </dsp:spPr>
      <dsp:style>
        <a:lnRef idx="2">
          <a:schemeClr val="lt1"/>
        </a:lnRef>
        <a:fillRef idx="1">
          <a:schemeClr val="accent1"/>
        </a:fillRef>
        <a:effectRef idx="0">
          <a:scrgbClr r="0" g="0" b="0"/>
        </a:effectRef>
        <a:fontRef idx="minor">
          <a:schemeClr val="lt1"/>
        </a:fontRef>
      </dsp:style>
      <dsp:txBody>
        <a:bodyPr lIns="45719" tIns="45719" rIns="45719" bIns="45719" anchor="ctr"/>
        <a:lstStyle>
          <a:lvl1pPr algn="l">
            <a:defRPr sz="1200"/>
          </a:lvl1pPr>
          <a:lvl2pPr marL="57150" indent="-57150" algn="l">
            <a:defRPr sz="900"/>
          </a:lvl2pPr>
          <a:lvl3pPr marL="114300" indent="-57150" algn="l">
            <a:defRPr sz="900"/>
          </a:lvl3pPr>
          <a:lvl4pPr marL="171450" indent="-57150" algn="l">
            <a:defRPr sz="900"/>
          </a:lvl4pPr>
          <a:lvl5pPr marL="228600" indent="-57150" algn="l">
            <a:defRPr sz="900"/>
          </a:lvl5pPr>
          <a:lvl6pPr marL="285750" indent="-57150" algn="l">
            <a:defRPr sz="900"/>
          </a:lvl6pPr>
          <a:lvl7pPr marL="342900" indent="-57150" algn="l">
            <a:defRPr sz="900"/>
          </a:lvl7pPr>
          <a:lvl8pPr marL="400050" indent="-57150" algn="l">
            <a:defRPr sz="900"/>
          </a:lvl8pPr>
          <a:lvl9pPr marL="457200" indent="-57150" algn="l">
            <a:defRPr sz="900"/>
          </a:lvl9pPr>
        </a:lstStyle>
        <a:p>
          <a:pPr lvl="0">
            <a:lnSpc>
              <a:spcPct val="100000"/>
            </a:lnSpc>
            <a:spcBef>
              <a:spcPct val="0"/>
            </a:spcBef>
            <a:spcAft>
              <a:spcPct val="35000"/>
            </a:spcAft>
          </a:pPr>
          <a:r>
            <a:rPr lang="zh-CN" b="0" i="0" u="none" baseline="0">
              <a:rtl val="0"/>
            </a:rPr>
            <a:t>①上传业主的成员证明，身份证复印件（以及房产证复印件）</a:t>
          </a:r>
          <a:endParaRPr altLang="en-US"/>
        </a:p>
      </dsp:txBody>
      <dsp:txXfrm>
        <a:off x="0" y="58015"/>
        <a:ext cx="3783330" cy="505460"/>
      </dsp:txXfrm>
    </dsp:sp>
    <dsp:sp modelId="{D4B635A5-7534-4D93-AC80-F1C2D94C7A5E}">
      <dsp:nvSpPr>
        <dsp:cNvPr id="4" name="圆角矩形 3"/>
        <dsp:cNvSpPr/>
      </dsp:nvSpPr>
      <dsp:spPr bwMode="white">
        <a:xfrm>
          <a:off x="0" y="598035"/>
          <a:ext cx="3783330" cy="505460"/>
        </a:xfrm>
        <a:prstGeom prst="roundRect">
          <a:avLst/>
        </a:prstGeom>
      </dsp:spPr>
      <dsp:style>
        <a:lnRef idx="2">
          <a:schemeClr val="lt1"/>
        </a:lnRef>
        <a:fillRef idx="1">
          <a:schemeClr val="accent1"/>
        </a:fillRef>
        <a:effectRef idx="0">
          <a:scrgbClr r="0" g="0" b="0"/>
        </a:effectRef>
        <a:fontRef idx="minor">
          <a:schemeClr val="lt1"/>
        </a:fontRef>
      </dsp:style>
      <dsp:txBody>
        <a:bodyPr lIns="45719" tIns="45719" rIns="45719" bIns="45719" anchor="ctr"/>
        <a:lstStyle>
          <a:lvl1pPr algn="l">
            <a:defRPr sz="1200"/>
          </a:lvl1pPr>
          <a:lvl2pPr marL="57150" indent="-57150" algn="l">
            <a:defRPr sz="900"/>
          </a:lvl2pPr>
          <a:lvl3pPr marL="114300" indent="-57150" algn="l">
            <a:defRPr sz="900"/>
          </a:lvl3pPr>
          <a:lvl4pPr marL="171450" indent="-57150" algn="l">
            <a:defRPr sz="900"/>
          </a:lvl4pPr>
          <a:lvl5pPr marL="228600" indent="-57150" algn="l">
            <a:defRPr sz="900"/>
          </a:lvl5pPr>
          <a:lvl6pPr marL="285750" indent="-57150" algn="l">
            <a:defRPr sz="900"/>
          </a:lvl6pPr>
          <a:lvl7pPr marL="342900" indent="-57150" algn="l">
            <a:defRPr sz="900"/>
          </a:lvl7pPr>
          <a:lvl8pPr marL="400050" indent="-57150" algn="l">
            <a:defRPr sz="900"/>
          </a:lvl8pPr>
          <a:lvl9pPr marL="457200" indent="-57150" algn="l">
            <a:defRPr sz="900"/>
          </a:lvl9pPr>
        </a:lstStyle>
        <a:p>
          <a:pPr lvl="0">
            <a:lnSpc>
              <a:spcPct val="100000"/>
            </a:lnSpc>
            <a:spcBef>
              <a:spcPct val="0"/>
            </a:spcBef>
            <a:spcAft>
              <a:spcPct val="35000"/>
            </a:spcAft>
          </a:pPr>
          <a:r>
            <a:rPr lang="zh-CN" b="0" i="0" u="none" baseline="0">
              <a:rtl val="0"/>
            </a:rPr>
            <a:t>②上传本次申请的使用备案表、使用方案</a:t>
          </a:r>
          <a:endParaRPr altLang="en-US"/>
        </a:p>
      </dsp:txBody>
      <dsp:txXfrm>
        <a:off x="0" y="598035"/>
        <a:ext cx="3783330" cy="505460"/>
      </dsp:txXfrm>
    </dsp:sp>
    <dsp:sp modelId="{2B21565C-93D0-4F81-9764-4A3117B28D56}">
      <dsp:nvSpPr>
        <dsp:cNvPr id="5" name="圆角矩形 4"/>
        <dsp:cNvSpPr/>
      </dsp:nvSpPr>
      <dsp:spPr bwMode="white">
        <a:xfrm>
          <a:off x="0" y="1138055"/>
          <a:ext cx="3783330" cy="505460"/>
        </a:xfrm>
        <a:prstGeom prst="roundRect">
          <a:avLst/>
        </a:prstGeom>
      </dsp:spPr>
      <dsp:style>
        <a:lnRef idx="2">
          <a:schemeClr val="lt1"/>
        </a:lnRef>
        <a:fillRef idx="1">
          <a:schemeClr val="accent1"/>
        </a:fillRef>
        <a:effectRef idx="0">
          <a:scrgbClr r="0" g="0" b="0"/>
        </a:effectRef>
        <a:fontRef idx="minor">
          <a:schemeClr val="lt1"/>
        </a:fontRef>
      </dsp:style>
      <dsp:txBody>
        <a:bodyPr lIns="45719" tIns="45719" rIns="45719" bIns="45719" anchor="ctr"/>
        <a:lstStyle>
          <a:lvl1pPr algn="l">
            <a:defRPr sz="1200"/>
          </a:lvl1pPr>
          <a:lvl2pPr marL="57150" indent="-57150" algn="l">
            <a:defRPr sz="900"/>
          </a:lvl2pPr>
          <a:lvl3pPr marL="114300" indent="-57150" algn="l">
            <a:defRPr sz="900"/>
          </a:lvl3pPr>
          <a:lvl4pPr marL="171450" indent="-57150" algn="l">
            <a:defRPr sz="900"/>
          </a:lvl4pPr>
          <a:lvl5pPr marL="228600" indent="-57150" algn="l">
            <a:defRPr sz="900"/>
          </a:lvl5pPr>
          <a:lvl6pPr marL="285750" indent="-57150" algn="l">
            <a:defRPr sz="900"/>
          </a:lvl6pPr>
          <a:lvl7pPr marL="342900" indent="-57150" algn="l">
            <a:defRPr sz="900"/>
          </a:lvl7pPr>
          <a:lvl8pPr marL="400050" indent="-57150" algn="l">
            <a:defRPr sz="900"/>
          </a:lvl8pPr>
          <a:lvl9pPr marL="457200" indent="-57150" algn="l">
            <a:defRPr sz="900"/>
          </a:lvl9pPr>
        </a:lstStyle>
        <a:p>
          <a:pPr lvl="0">
            <a:lnSpc>
              <a:spcPct val="100000"/>
            </a:lnSpc>
            <a:spcBef>
              <a:spcPct val="0"/>
            </a:spcBef>
            <a:spcAft>
              <a:spcPct val="35000"/>
            </a:spcAft>
          </a:pPr>
          <a:r>
            <a:rPr lang="zh-CN" b="0" i="0" u="none" baseline="0">
              <a:rtl val="0"/>
            </a:rPr>
            <a:t>③上传电梯质检报告，消防质检报告，补漏申请名单</a:t>
          </a:r>
          <a:endParaRPr altLang="en-US"/>
        </a:p>
      </dsp:txBody>
      <dsp:txXfrm>
        <a:off x="0" y="1138055"/>
        <a:ext cx="3783330" cy="505460"/>
      </dsp:txXfrm>
    </dsp:sp>
    <dsp:sp modelId="{2A054369-2178-4005-8FB2-090AB2300A2A}">
      <dsp:nvSpPr>
        <dsp:cNvPr id="6" name="圆角矩形 5"/>
        <dsp:cNvSpPr/>
      </dsp:nvSpPr>
      <dsp:spPr bwMode="white">
        <a:xfrm>
          <a:off x="0" y="1678075"/>
          <a:ext cx="3783330" cy="505460"/>
        </a:xfrm>
        <a:prstGeom prst="roundRect">
          <a:avLst/>
        </a:prstGeom>
      </dsp:spPr>
      <dsp:style>
        <a:lnRef idx="2">
          <a:schemeClr val="lt1"/>
        </a:lnRef>
        <a:fillRef idx="1">
          <a:schemeClr val="accent1"/>
        </a:fillRef>
        <a:effectRef idx="0">
          <a:scrgbClr r="0" g="0" b="0"/>
        </a:effectRef>
        <a:fontRef idx="minor">
          <a:schemeClr val="lt1"/>
        </a:fontRef>
      </dsp:style>
      <dsp:txBody>
        <a:bodyPr lIns="45719" tIns="45719" rIns="45719" bIns="45719" anchor="ctr"/>
        <a:lstStyle>
          <a:lvl1pPr algn="l">
            <a:defRPr sz="1200"/>
          </a:lvl1pPr>
          <a:lvl2pPr marL="57150" indent="-57150" algn="l">
            <a:defRPr sz="900"/>
          </a:lvl2pPr>
          <a:lvl3pPr marL="114300" indent="-57150" algn="l">
            <a:defRPr sz="900"/>
          </a:lvl3pPr>
          <a:lvl4pPr marL="171450" indent="-57150" algn="l">
            <a:defRPr sz="900"/>
          </a:lvl4pPr>
          <a:lvl5pPr marL="228600" indent="-57150" algn="l">
            <a:defRPr sz="900"/>
          </a:lvl5pPr>
          <a:lvl6pPr marL="285750" indent="-57150" algn="l">
            <a:defRPr sz="900"/>
          </a:lvl6pPr>
          <a:lvl7pPr marL="342900" indent="-57150" algn="l">
            <a:defRPr sz="900"/>
          </a:lvl7pPr>
          <a:lvl8pPr marL="400050" indent="-57150" algn="l">
            <a:defRPr sz="900"/>
          </a:lvl8pPr>
          <a:lvl9pPr marL="457200" indent="-57150" algn="l">
            <a:defRPr sz="900"/>
          </a:lvl9pPr>
        </a:lstStyle>
        <a:p>
          <a:pPr lvl="0">
            <a:lnSpc>
              <a:spcPct val="100000"/>
            </a:lnSpc>
            <a:spcBef>
              <a:spcPct val="0"/>
            </a:spcBef>
            <a:spcAft>
              <a:spcPct val="35000"/>
            </a:spcAft>
          </a:pPr>
          <a:r>
            <a:rPr lang="zh-CN" b="0" i="0" u="none" baseline="0">
              <a:rtl val="0"/>
            </a:rPr>
            <a:t>④上传整份工程预算文件</a:t>
          </a:r>
          <a:endParaRPr altLang="en-US"/>
        </a:p>
      </dsp:txBody>
      <dsp:txXfrm>
        <a:off x="0" y="1678075"/>
        <a:ext cx="3783330" cy="50546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rSet qsTypeId="urn:microsoft.com/office/officeart/2005/8/quickstyle/simple5"/>
        </dgm:pt>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rSet qsTypeId="urn:microsoft.com/office/officeart/2005/8/quickstyle/simple5"/>
        </dgm:pt>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rSet qsTypeId="urn:microsoft.com/office/officeart/2005/8/quickstyle/simple5"/>
        </dgm:pt>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rSet qsTypeId="urn:microsoft.com/office/officeart/2005/8/quickstyle/simple5"/>
        </dgm:pt>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rSet qsTypeId="urn:microsoft.com/office/officeart/2005/8/quickstyle/simple5"/>
        </dgm:pt>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3FD915BF-78AE-47FD-9F4B-FA9BE023503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FB285C0-491D-4C21-BF6B-E40BE1782FA7}"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3FD915BF-78AE-47FD-9F4B-FA9BE023503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FB285C0-491D-4C21-BF6B-E40BE1782FA7}"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3FD915BF-78AE-47FD-9F4B-FA9BE023503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FB285C0-491D-4C21-BF6B-E40BE1782FA7}"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3FD915BF-78AE-47FD-9F4B-FA9BE023503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FB285C0-491D-4C21-BF6B-E40BE1782FA7}"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3FD915BF-78AE-47FD-9F4B-FA9BE023503D}"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FB285C0-491D-4C21-BF6B-E40BE1782FA7}"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3FD915BF-78AE-47FD-9F4B-FA9BE023503D}"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FB285C0-491D-4C21-BF6B-E40BE1782FA7}"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FD915BF-78AE-47FD-9F4B-FA9BE023503D}"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FB285C0-491D-4C21-BF6B-E40BE1782FA7}"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3FD915BF-78AE-47FD-9F4B-FA9BE023503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FB285C0-491D-4C21-BF6B-E40BE1782FA7}"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3FD915BF-78AE-47FD-9F4B-FA9BE023503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FB285C0-491D-4C21-BF6B-E40BE1782FA7}"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3FD915BF-78AE-47FD-9F4B-FA9BE023503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FB285C0-491D-4C21-BF6B-E40BE1782FA7}"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3FD915BF-78AE-47FD-9F4B-FA9BE023503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FB285C0-491D-4C21-BF6B-E40BE1782FA7}"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D915BF-78AE-47FD-9F4B-FA9BE023503D}"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B285C0-491D-4C21-BF6B-E40BE1782FA7}"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hdphoto" Target="../media/image2.wdp"/><Relationship Id="rId1"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hdphoto" Target="../media/image2.wdp"/><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microsoft.com/office/2007/relationships/diagramDrawing" Target="../diagrams/drawing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3" Type="http://schemas.openxmlformats.org/officeDocument/2006/relationships/diagramData" Target="../diagrams/data1.xml"/><Relationship Id="rId2" Type="http://schemas.microsoft.com/office/2007/relationships/hdphoto" Target="../media/image5.wdp"/><Relationship Id="rId1"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9" Type="http://schemas.openxmlformats.org/officeDocument/2006/relationships/tags" Target="../tags/tag6.xml"/><Relationship Id="rId8" Type="http://schemas.openxmlformats.org/officeDocument/2006/relationships/tags" Target="../tags/tag5.xml"/><Relationship Id="rId7" Type="http://schemas.openxmlformats.org/officeDocument/2006/relationships/tags" Target="../tags/tag4.xml"/><Relationship Id="rId6" Type="http://schemas.openxmlformats.org/officeDocument/2006/relationships/tags" Target="../tags/tag3.xml"/><Relationship Id="rId5" Type="http://schemas.openxmlformats.org/officeDocument/2006/relationships/tags" Target="../tags/tag2.xml"/><Relationship Id="rId4" Type="http://schemas.openxmlformats.org/officeDocument/2006/relationships/tags" Target="../tags/tag1.xml"/><Relationship Id="rId3" Type="http://schemas.microsoft.com/office/2007/relationships/hdphoto" Target="../media/image8.wdp"/><Relationship Id="rId25" Type="http://schemas.openxmlformats.org/officeDocument/2006/relationships/slideLayout" Target="../slideLayouts/slideLayout7.xml"/><Relationship Id="rId24" Type="http://schemas.openxmlformats.org/officeDocument/2006/relationships/tags" Target="../tags/tag11.xml"/><Relationship Id="rId23" Type="http://schemas.openxmlformats.org/officeDocument/2006/relationships/image" Target="../media/image5.svg"/><Relationship Id="rId22" Type="http://schemas.openxmlformats.org/officeDocument/2006/relationships/image" Target="../media/image13.png"/><Relationship Id="rId21" Type="http://schemas.openxmlformats.org/officeDocument/2006/relationships/image" Target="../media/image4.svg"/><Relationship Id="rId20" Type="http://schemas.openxmlformats.org/officeDocument/2006/relationships/image" Target="../media/image12.png"/><Relationship Id="rId2" Type="http://schemas.openxmlformats.org/officeDocument/2006/relationships/image" Target="../media/image7.png"/><Relationship Id="rId19" Type="http://schemas.openxmlformats.org/officeDocument/2006/relationships/image" Target="../media/image3.svg"/><Relationship Id="rId18" Type="http://schemas.openxmlformats.org/officeDocument/2006/relationships/image" Target="../media/image11.png"/><Relationship Id="rId17" Type="http://schemas.openxmlformats.org/officeDocument/2006/relationships/image" Target="../media/image2.svg"/><Relationship Id="rId16" Type="http://schemas.openxmlformats.org/officeDocument/2006/relationships/image" Target="../media/image10.png"/><Relationship Id="rId15" Type="http://schemas.openxmlformats.org/officeDocument/2006/relationships/image" Target="../media/image1.svg"/><Relationship Id="rId14" Type="http://schemas.openxmlformats.org/officeDocument/2006/relationships/image" Target="../media/image9.png"/><Relationship Id="rId13" Type="http://schemas.openxmlformats.org/officeDocument/2006/relationships/tags" Target="../tags/tag10.xml"/><Relationship Id="rId12" Type="http://schemas.openxmlformats.org/officeDocument/2006/relationships/tags" Target="../tags/tag9.xml"/><Relationship Id="rId11" Type="http://schemas.openxmlformats.org/officeDocument/2006/relationships/tags" Target="../tags/tag8.xml"/><Relationship Id="rId10" Type="http://schemas.openxmlformats.org/officeDocument/2006/relationships/tags" Target="../tags/tag7.xml"/><Relationship Id="rId1" Type="http://schemas.openxmlformats.org/officeDocument/2006/relationships/image" Target="../media/image6.png"/></Relationships>
</file>

<file path=ppt/slides/_rels/slide10.xml.rels><?xml version="1.0" encoding="UTF-8" standalone="yes"?>
<Relationships xmlns="http://schemas.openxmlformats.org/package/2006/relationships"><Relationship Id="rId9" Type="http://schemas.openxmlformats.org/officeDocument/2006/relationships/diagramQuickStyle" Target="../diagrams/quickStyle3.xml"/><Relationship Id="rId8" Type="http://schemas.openxmlformats.org/officeDocument/2006/relationships/diagramLayout" Target="../diagrams/layout3.xml"/><Relationship Id="rId7" Type="http://schemas.openxmlformats.org/officeDocument/2006/relationships/diagramData" Target="../diagrams/data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 Id="rId3" Type="http://schemas.openxmlformats.org/officeDocument/2006/relationships/diagramLayout" Target="../diagrams/layout2.xml"/><Relationship Id="rId2" Type="http://schemas.openxmlformats.org/officeDocument/2006/relationships/diagramData" Target="../diagrams/data2.xml"/><Relationship Id="rId13" Type="http://schemas.openxmlformats.org/officeDocument/2006/relationships/slideLayout" Target="../slideLayouts/slideLayout7.xml"/><Relationship Id="rId12" Type="http://schemas.openxmlformats.org/officeDocument/2006/relationships/image" Target="../media/image15.png"/><Relationship Id="rId11" Type="http://schemas.microsoft.com/office/2007/relationships/diagramDrawing" Target="../diagrams/drawing3.xml"/><Relationship Id="rId10" Type="http://schemas.openxmlformats.org/officeDocument/2006/relationships/diagramColors" Target="../diagrams/colors3.xml"/><Relationship Id="rId1" Type="http://schemas.openxmlformats.org/officeDocument/2006/relationships/image" Target="../media/image14.png"/></Relationships>
</file>

<file path=ppt/slides/_rels/slide11.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microsoft.com/office/2007/relationships/diagramDrawing" Target="../diagrams/drawing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 Id="rId3" Type="http://schemas.openxmlformats.org/officeDocument/2006/relationships/diagramData" Target="../diagrams/data4.xml"/><Relationship Id="rId2" Type="http://schemas.microsoft.com/office/2007/relationships/hdphoto" Target="../media/image17.wdp"/><Relationship Id="rId1" Type="http://schemas.openxmlformats.org/officeDocument/2006/relationships/image" Target="../media/image16.png"/></Relationships>
</file>

<file path=ppt/slides/_rels/slide12.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image" Target="../media/image1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任意多边形: 形状 15"/>
          <p:cNvSpPr/>
          <p:nvPr/>
        </p:nvSpPr>
        <p:spPr>
          <a:xfrm rot="5400000">
            <a:off x="2996226" y="-2996225"/>
            <a:ext cx="6199546" cy="12191999"/>
          </a:xfrm>
          <a:custGeom>
            <a:avLst/>
            <a:gdLst>
              <a:gd name="connsiteX0" fmla="*/ 0 w 6199546"/>
              <a:gd name="connsiteY0" fmla="*/ 12191999 h 12191999"/>
              <a:gd name="connsiteX1" fmla="*/ 0 w 6199546"/>
              <a:gd name="connsiteY1" fmla="*/ 0 h 12191999"/>
              <a:gd name="connsiteX2" fmla="*/ 2900886 w 6199546"/>
              <a:gd name="connsiteY2" fmla="*/ 0 h 12191999"/>
              <a:gd name="connsiteX3" fmla="*/ 6199546 w 6199546"/>
              <a:gd name="connsiteY3" fmla="*/ 12191999 h 12191999"/>
            </a:gdLst>
            <a:ahLst/>
            <a:cxnLst>
              <a:cxn ang="0">
                <a:pos x="connsiteX0" y="connsiteY0"/>
              </a:cxn>
              <a:cxn ang="0">
                <a:pos x="connsiteX1" y="connsiteY1"/>
              </a:cxn>
              <a:cxn ang="0">
                <a:pos x="connsiteX2" y="connsiteY2"/>
              </a:cxn>
              <a:cxn ang="0">
                <a:pos x="connsiteX3" y="connsiteY3"/>
              </a:cxn>
            </a:cxnLst>
            <a:rect l="l" t="t" r="r" b="b"/>
            <a:pathLst>
              <a:path w="6199546" h="12191999">
                <a:moveTo>
                  <a:pt x="0" y="12191999"/>
                </a:moveTo>
                <a:lnTo>
                  <a:pt x="0" y="0"/>
                </a:lnTo>
                <a:lnTo>
                  <a:pt x="2900886" y="0"/>
                </a:lnTo>
                <a:lnTo>
                  <a:pt x="6199546" y="12191999"/>
                </a:lnTo>
                <a:close/>
              </a:path>
            </a:pathLst>
          </a:custGeom>
          <a:solidFill>
            <a:srgbClr val="F6FAF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3" name="矩形 2"/>
          <p:cNvSpPr/>
          <p:nvPr/>
        </p:nvSpPr>
        <p:spPr>
          <a:xfrm>
            <a:off x="334963" y="333375"/>
            <a:ext cx="11522075" cy="6199547"/>
          </a:xfrm>
          <a:prstGeom prst="rect">
            <a:avLst/>
          </a:prstGeom>
          <a:noFill/>
          <a:ln w="38100">
            <a:solidFill>
              <a:srgbClr val="33335E"/>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 name="平行四边形 5"/>
          <p:cNvSpPr/>
          <p:nvPr/>
        </p:nvSpPr>
        <p:spPr>
          <a:xfrm rot="20756560">
            <a:off x="11286605" y="112799"/>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9" name="平行四边形 8"/>
          <p:cNvSpPr/>
          <p:nvPr/>
        </p:nvSpPr>
        <p:spPr>
          <a:xfrm rot="20756560">
            <a:off x="10175377" y="691127"/>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12" name="组合 11"/>
          <p:cNvGrpSpPr/>
          <p:nvPr/>
        </p:nvGrpSpPr>
        <p:grpSpPr>
          <a:xfrm flipH="1" flipV="1">
            <a:off x="-93229" y="5734017"/>
            <a:ext cx="2110749" cy="1015024"/>
            <a:chOff x="1178522" y="5593172"/>
            <a:chExt cx="2110749" cy="1015024"/>
          </a:xfrm>
        </p:grpSpPr>
        <p:sp>
          <p:nvSpPr>
            <p:cNvPr id="10" name="平行四边形 9"/>
            <p:cNvSpPr/>
            <p:nvPr/>
          </p:nvSpPr>
          <p:spPr>
            <a:xfrm rot="20756560">
              <a:off x="2289750" y="5593172"/>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1" name="平行四边形 10"/>
            <p:cNvSpPr/>
            <p:nvPr/>
          </p:nvSpPr>
          <p:spPr>
            <a:xfrm rot="20756560">
              <a:off x="1178522" y="6171500"/>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sp>
        <p:nvSpPr>
          <p:cNvPr id="17" name="平行四边形 16"/>
          <p:cNvSpPr/>
          <p:nvPr/>
        </p:nvSpPr>
        <p:spPr>
          <a:xfrm rot="20756560">
            <a:off x="10175377" y="3174139"/>
            <a:ext cx="2110749" cy="436696"/>
          </a:xfrm>
          <a:prstGeom prst="parallelogram">
            <a:avLst/>
          </a:prstGeom>
          <a:solidFill>
            <a:srgbClr val="E6ECF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8" name="平行四边形 17"/>
          <p:cNvSpPr/>
          <p:nvPr/>
        </p:nvSpPr>
        <p:spPr>
          <a:xfrm rot="20756560">
            <a:off x="11139174" y="3493037"/>
            <a:ext cx="1132302"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9" name="平行四边形 18"/>
          <p:cNvSpPr/>
          <p:nvPr/>
        </p:nvSpPr>
        <p:spPr>
          <a:xfrm rot="20756560">
            <a:off x="-63870" y="2987931"/>
            <a:ext cx="570195" cy="377474"/>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2" name="文本框 1"/>
          <p:cNvSpPr txBox="1"/>
          <p:nvPr/>
        </p:nvSpPr>
        <p:spPr>
          <a:xfrm>
            <a:off x="3055628" y="1377253"/>
            <a:ext cx="6304280" cy="156845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4800" b="1" i="0" u="none" strike="noStrike" kern="1200" cap="none" spc="0" normalizeH="0" baseline="0" noProof="0" dirty="0">
                <a:ln>
                  <a:noFill/>
                </a:ln>
                <a:effectLst/>
                <a:uLnTx/>
                <a:uFillTx/>
                <a:latin typeface="思源宋体 CN Medium" panose="02020500000000000000" pitchFamily="18" charset="-122"/>
                <a:ea typeface="思源宋体 CN Medium" panose="02020500000000000000" pitchFamily="18" charset="-122"/>
                <a:cs typeface="+mn-cs"/>
              </a:rPr>
              <a:t>物业服务企业维修资金</a:t>
            </a:r>
            <a:endParaRPr kumimoji="0" lang="zh-CN" altLang="en-US" sz="4800" b="1" i="0" u="none" strike="noStrike" kern="1200" cap="none" spc="0" normalizeH="0" baseline="0" noProof="0" dirty="0">
              <a:ln>
                <a:noFill/>
              </a:ln>
              <a:effectLst/>
              <a:uLnTx/>
              <a:uFillTx/>
              <a:latin typeface="思源宋体 CN Medium" panose="02020500000000000000" pitchFamily="18" charset="-122"/>
              <a:ea typeface="思源宋体 CN Medium" panose="02020500000000000000" pitchFamily="18"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4800" b="1" i="0" u="none" strike="noStrike" kern="1200" cap="none" spc="0" normalizeH="0" baseline="0" noProof="0" dirty="0">
                <a:ln>
                  <a:noFill/>
                </a:ln>
                <a:effectLst/>
                <a:uLnTx/>
                <a:uFillTx/>
                <a:latin typeface="思源宋体 CN Medium" panose="02020500000000000000" pitchFamily="18" charset="-122"/>
                <a:ea typeface="思源宋体 CN Medium" panose="02020500000000000000" pitchFamily="18" charset="-122"/>
                <a:cs typeface="+mn-cs"/>
              </a:rPr>
              <a:t>应急使用申请流程</a:t>
            </a:r>
            <a:endParaRPr kumimoji="0" lang="zh-CN" altLang="en-US" sz="4800" b="1" i="0" u="none" strike="noStrike" kern="1200" cap="none" spc="0" normalizeH="0" baseline="0" noProof="0" dirty="0">
              <a:ln>
                <a:noFill/>
              </a:ln>
              <a:effectLst/>
              <a:uLnTx/>
              <a:uFillTx/>
              <a:latin typeface="思源宋体 CN Medium" panose="02020500000000000000" pitchFamily="18" charset="-122"/>
              <a:ea typeface="思源宋体 CN Medium" panose="02020500000000000000" pitchFamily="18" charset="-122"/>
              <a:cs typeface="+mn-cs"/>
            </a:endParaRPr>
          </a:p>
        </p:txBody>
      </p:sp>
      <p:sp>
        <p:nvSpPr>
          <p:cNvPr id="4" name="文本框 3"/>
          <p:cNvSpPr txBox="1"/>
          <p:nvPr/>
        </p:nvSpPr>
        <p:spPr>
          <a:xfrm>
            <a:off x="2654388" y="3229558"/>
            <a:ext cx="6883225" cy="398780"/>
          </a:xfrm>
          <a:prstGeom prst="rect">
            <a:avLst/>
          </a:prstGeom>
          <a:solidFill>
            <a:schemeClr val="accent5">
              <a:lumMod val="40000"/>
              <a:lumOff val="60000"/>
            </a:schemeClr>
          </a:solid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33335E"/>
                </a:solidFill>
                <a:effectLst/>
                <a:uLnTx/>
                <a:uFillTx/>
                <a:latin typeface="思源宋体 CN Medium" panose="02020500000000000000" pitchFamily="18" charset="-122"/>
                <a:ea typeface="思源宋体 CN Medium" panose="02020500000000000000" pitchFamily="18" charset="-122"/>
                <a:cs typeface="+mn-cs"/>
              </a:rPr>
              <a:t>南充市房屋维修资金管理中心</a:t>
            </a:r>
            <a:endParaRPr kumimoji="0" lang="zh-CN" altLang="en-US" sz="2000" b="1" i="0" u="none" strike="noStrike" kern="1200" cap="none" spc="0" normalizeH="0" baseline="0" noProof="0" dirty="0">
              <a:ln>
                <a:noFill/>
              </a:ln>
              <a:solidFill>
                <a:srgbClr val="33335E"/>
              </a:solidFill>
              <a:effectLst/>
              <a:uLnTx/>
              <a:uFillTx/>
              <a:latin typeface="思源宋体 CN Medium" panose="02020500000000000000" pitchFamily="18" charset="-122"/>
              <a:ea typeface="思源宋体 CN Medium" panose="02020500000000000000" pitchFamily="18" charset="-122"/>
              <a:cs typeface="+mn-cs"/>
            </a:endParaRPr>
          </a:p>
        </p:txBody>
      </p:sp>
      <p:sp>
        <p:nvSpPr>
          <p:cNvPr id="5" name="文本框 4"/>
          <p:cNvSpPr txBox="1"/>
          <p:nvPr/>
        </p:nvSpPr>
        <p:spPr>
          <a:xfrm>
            <a:off x="2096984" y="3759226"/>
            <a:ext cx="7998032" cy="553085"/>
          </a:xfrm>
          <a:prstGeom prst="rect">
            <a:avLst/>
          </a:prstGeom>
          <a:solidFill>
            <a:schemeClr val="accent5">
              <a:lumMod val="20000"/>
              <a:lumOff val="80000"/>
            </a:schemeClr>
          </a:solid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0000"/>
                </a:solidFill>
                <a:effectLst/>
                <a:uLnTx/>
                <a:uFillTx/>
                <a:latin typeface="等线" panose="02010600030101010101" charset="-122"/>
                <a:ea typeface="等线" panose="02010600030101010101" charset="-122"/>
                <a:cs typeface="+mn-cs"/>
              </a:rPr>
              <a:t>因一般使用程序需要打印签字表，本次先培训应急使用程序。</a:t>
            </a:r>
            <a:endParaRPr kumimoji="0" lang="zh-CN" altLang="en-US" sz="2000" b="0" i="0" u="none" strike="noStrike" kern="1200" cap="none" spc="0" normalizeH="0" baseline="0" noProof="0" dirty="0">
              <a:ln>
                <a:noFill/>
              </a:ln>
              <a:solidFill>
                <a:srgbClr val="FF0000"/>
              </a:solidFill>
              <a:effectLst/>
              <a:uLnTx/>
              <a:uFillTx/>
              <a:latin typeface="等线" panose="02010600030101010101" charset="-122"/>
              <a:ea typeface="等线" panose="02010600030101010101" charset="-122"/>
              <a:cs typeface="+mn-cs"/>
            </a:endParaRPr>
          </a:p>
        </p:txBody>
      </p:sp>
      <p:sp>
        <p:nvSpPr>
          <p:cNvPr id="7" name="矩形: 圆角 6"/>
          <p:cNvSpPr/>
          <p:nvPr/>
        </p:nvSpPr>
        <p:spPr>
          <a:xfrm>
            <a:off x="5081158" y="4673299"/>
            <a:ext cx="2030953" cy="399210"/>
          </a:xfrm>
          <a:prstGeom prst="roundRect">
            <a:avLst>
              <a:gd name="adj" fmla="val 50000"/>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white"/>
                </a:solidFill>
                <a:effectLst/>
                <a:uLnTx/>
                <a:uFillTx/>
                <a:latin typeface="等线" panose="02010600030101010101" charset="-122"/>
                <a:ea typeface="等线" panose="02010600030101010101" charset="-122"/>
                <a:cs typeface="+mn-cs"/>
              </a:rPr>
              <a:t>主讲人：朱春</a:t>
            </a:r>
            <a:endParaRPr kumimoji="0" lang="zh-CN" altLang="en-US" sz="1400" b="0" i="0" u="none" strike="noStrike" kern="1200" cap="none" spc="0" normalizeH="0" baseline="0" noProof="0" dirty="0">
              <a:ln>
                <a:noFill/>
              </a:ln>
              <a:solidFill>
                <a:prstClr val="white"/>
              </a:solidFill>
              <a:effectLst/>
              <a:uLnTx/>
              <a:uFillTx/>
              <a:latin typeface="等线" panose="02010600030101010101" charset="-122"/>
              <a:ea typeface="等线" panose="02010600030101010101" charset="-122"/>
              <a:cs typeface="+mn-cs"/>
            </a:endParaRPr>
          </a:p>
        </p:txBody>
      </p:sp>
      <p:cxnSp>
        <p:nvCxnSpPr>
          <p:cNvPr id="13" name="直接连接符 12"/>
          <p:cNvCxnSpPr/>
          <p:nvPr/>
        </p:nvCxnSpPr>
        <p:spPr>
          <a:xfrm flipV="1">
            <a:off x="-1" y="5219700"/>
            <a:ext cx="2305051" cy="596900"/>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11248283" y="3912934"/>
            <a:ext cx="948405" cy="245592"/>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0346635" y="977223"/>
            <a:ext cx="1832521" cy="474536"/>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690" y="2722030"/>
            <a:ext cx="811052" cy="210024"/>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任意多边形: 形状 15"/>
          <p:cNvSpPr/>
          <p:nvPr/>
        </p:nvSpPr>
        <p:spPr>
          <a:xfrm rot="5400000">
            <a:off x="3000671" y="-2775245"/>
            <a:ext cx="6199546" cy="12191999"/>
          </a:xfrm>
          <a:custGeom>
            <a:avLst/>
            <a:gdLst>
              <a:gd name="connsiteX0" fmla="*/ 0 w 6199546"/>
              <a:gd name="connsiteY0" fmla="*/ 12191999 h 12191999"/>
              <a:gd name="connsiteX1" fmla="*/ 0 w 6199546"/>
              <a:gd name="connsiteY1" fmla="*/ 0 h 12191999"/>
              <a:gd name="connsiteX2" fmla="*/ 2900886 w 6199546"/>
              <a:gd name="connsiteY2" fmla="*/ 0 h 12191999"/>
              <a:gd name="connsiteX3" fmla="*/ 6199546 w 6199546"/>
              <a:gd name="connsiteY3" fmla="*/ 12191999 h 12191999"/>
            </a:gdLst>
            <a:ahLst/>
            <a:cxnLst>
              <a:cxn ang="0">
                <a:pos x="connsiteX0" y="connsiteY0"/>
              </a:cxn>
              <a:cxn ang="0">
                <a:pos x="connsiteX1" y="connsiteY1"/>
              </a:cxn>
              <a:cxn ang="0">
                <a:pos x="connsiteX2" y="connsiteY2"/>
              </a:cxn>
              <a:cxn ang="0">
                <a:pos x="connsiteX3" y="connsiteY3"/>
              </a:cxn>
            </a:cxnLst>
            <a:rect l="l" t="t" r="r" b="b"/>
            <a:pathLst>
              <a:path w="6199546" h="12191999">
                <a:moveTo>
                  <a:pt x="0" y="12191999"/>
                </a:moveTo>
                <a:lnTo>
                  <a:pt x="0" y="0"/>
                </a:lnTo>
                <a:lnTo>
                  <a:pt x="2900886" y="0"/>
                </a:lnTo>
                <a:lnTo>
                  <a:pt x="6199546" y="12191999"/>
                </a:lnTo>
                <a:close/>
              </a:path>
            </a:pathLst>
          </a:custGeom>
          <a:solidFill>
            <a:srgbClr val="F6FAF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3" name="矩形 2"/>
          <p:cNvSpPr/>
          <p:nvPr/>
        </p:nvSpPr>
        <p:spPr>
          <a:xfrm>
            <a:off x="334963" y="333375"/>
            <a:ext cx="11522075" cy="6199547"/>
          </a:xfrm>
          <a:prstGeom prst="rect">
            <a:avLst/>
          </a:prstGeom>
          <a:noFill/>
          <a:ln w="38100">
            <a:solidFill>
              <a:srgbClr val="33335E"/>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6" name="平行四边形 5"/>
          <p:cNvSpPr/>
          <p:nvPr/>
        </p:nvSpPr>
        <p:spPr>
          <a:xfrm rot="20756560">
            <a:off x="11286605" y="112799"/>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9" name="平行四边形 8"/>
          <p:cNvSpPr/>
          <p:nvPr/>
        </p:nvSpPr>
        <p:spPr>
          <a:xfrm rot="20756560">
            <a:off x="10175377" y="691127"/>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12" name="组合 11"/>
          <p:cNvGrpSpPr/>
          <p:nvPr/>
        </p:nvGrpSpPr>
        <p:grpSpPr>
          <a:xfrm flipH="1" flipV="1">
            <a:off x="-93229" y="5734017"/>
            <a:ext cx="2110749" cy="1015024"/>
            <a:chOff x="1178522" y="5593172"/>
            <a:chExt cx="2110749" cy="1015024"/>
          </a:xfrm>
        </p:grpSpPr>
        <p:sp>
          <p:nvSpPr>
            <p:cNvPr id="10" name="平行四边形 9"/>
            <p:cNvSpPr/>
            <p:nvPr/>
          </p:nvSpPr>
          <p:spPr>
            <a:xfrm rot="20756560">
              <a:off x="2289750" y="5593172"/>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1" name="平行四边形 10"/>
            <p:cNvSpPr/>
            <p:nvPr/>
          </p:nvSpPr>
          <p:spPr>
            <a:xfrm rot="20756560">
              <a:off x="1178522" y="6171500"/>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sp>
        <p:nvSpPr>
          <p:cNvPr id="17" name="平行四边形 16"/>
          <p:cNvSpPr/>
          <p:nvPr/>
        </p:nvSpPr>
        <p:spPr>
          <a:xfrm rot="20756560">
            <a:off x="10175377" y="3174139"/>
            <a:ext cx="2110749" cy="436696"/>
          </a:xfrm>
          <a:prstGeom prst="parallelogram">
            <a:avLst/>
          </a:prstGeom>
          <a:solidFill>
            <a:srgbClr val="E6ECF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8" name="平行四边形 17"/>
          <p:cNvSpPr/>
          <p:nvPr/>
        </p:nvSpPr>
        <p:spPr>
          <a:xfrm rot="20756560">
            <a:off x="11139174" y="3493037"/>
            <a:ext cx="1132302"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9" name="平行四边形 18"/>
          <p:cNvSpPr/>
          <p:nvPr/>
        </p:nvSpPr>
        <p:spPr>
          <a:xfrm rot="20756560">
            <a:off x="-63870" y="2987931"/>
            <a:ext cx="570195" cy="377474"/>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13" name="直接连接符 12"/>
          <p:cNvCxnSpPr/>
          <p:nvPr/>
        </p:nvCxnSpPr>
        <p:spPr>
          <a:xfrm flipV="1">
            <a:off x="-1" y="5219700"/>
            <a:ext cx="2305051" cy="596900"/>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11248283" y="3912934"/>
            <a:ext cx="948405" cy="245592"/>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0346635" y="977223"/>
            <a:ext cx="1832521" cy="474536"/>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690" y="2722030"/>
            <a:ext cx="811052" cy="210024"/>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sp>
        <p:nvSpPr>
          <p:cNvPr id="8" name="矩形: 圆角 7"/>
          <p:cNvSpPr/>
          <p:nvPr/>
        </p:nvSpPr>
        <p:spPr>
          <a:xfrm>
            <a:off x="2419343" y="2826719"/>
            <a:ext cx="786241" cy="786241"/>
          </a:xfrm>
          <a:prstGeom prst="roundRect">
            <a:avLst>
              <a:gd name="adj" fmla="val 8334"/>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a:ln>
                  <a:noFill/>
                </a:ln>
                <a:solidFill>
                  <a:prstClr val="white"/>
                </a:solidFill>
                <a:effectLst/>
                <a:uLnTx/>
                <a:uFillTx/>
                <a:latin typeface="Aharoni" panose="02010803020104030203" pitchFamily="2" charset="-79"/>
                <a:ea typeface="阿里汉仪智能黑体" panose="00020600040101010101" pitchFamily="18" charset="-122"/>
                <a:cs typeface="Aharoni" panose="02010803020104030203" pitchFamily="2" charset="-79"/>
              </a:rPr>
              <a:t>01</a:t>
            </a:r>
            <a:endParaRPr kumimoji="0" lang="zh-CN" altLang="en-US" sz="4000" b="0" i="0" u="none" strike="noStrike" kern="1200" cap="none" spc="0" normalizeH="0" baseline="0" noProof="0" dirty="0">
              <a:ln>
                <a:noFill/>
              </a:ln>
              <a:solidFill>
                <a:prstClr val="white"/>
              </a:solidFill>
              <a:effectLst/>
              <a:uLnTx/>
              <a:uFillTx/>
              <a:latin typeface="Aharoni" panose="02010803020104030203" pitchFamily="2" charset="-79"/>
              <a:ea typeface="阿里汉仪智能黑体" panose="00020600040101010101" pitchFamily="18" charset="-122"/>
              <a:cs typeface="Aharoni" panose="02010803020104030203" pitchFamily="2" charset="-79"/>
            </a:endParaRPr>
          </a:p>
        </p:txBody>
      </p:sp>
      <p:sp>
        <p:nvSpPr>
          <p:cNvPr id="14" name="文本框 13"/>
          <p:cNvSpPr txBox="1"/>
          <p:nvPr/>
        </p:nvSpPr>
        <p:spPr>
          <a:xfrm>
            <a:off x="3275991" y="2877406"/>
            <a:ext cx="1407160" cy="4603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rgbClr val="33335E"/>
                </a:solidFill>
                <a:effectLst/>
                <a:uLnTx/>
                <a:uFillTx/>
                <a:latin typeface="等线" panose="02010600030101010101" charset="-122"/>
                <a:ea typeface="等线" panose="02010600030101010101" charset="-122"/>
                <a:cs typeface="+mn-ea"/>
                <a:sym typeface="+mn-lt"/>
              </a:rPr>
              <a:t>账号注册</a:t>
            </a:r>
            <a:endParaRPr kumimoji="0" lang="zh-CN" altLang="en-US" sz="2400" b="1" i="0" u="none" strike="noStrike" kern="1200" cap="none" spc="0" normalizeH="0" baseline="0" noProof="0" dirty="0">
              <a:ln>
                <a:noFill/>
              </a:ln>
              <a:solidFill>
                <a:srgbClr val="33335E"/>
              </a:solidFill>
              <a:effectLst/>
              <a:uLnTx/>
              <a:uFillTx/>
              <a:latin typeface="等线" panose="02010600030101010101" charset="-122"/>
              <a:ea typeface="等线" panose="02010600030101010101" charset="-122"/>
              <a:cs typeface="+mn-ea"/>
              <a:sym typeface="+mn-lt"/>
            </a:endParaRPr>
          </a:p>
        </p:txBody>
      </p:sp>
      <p:sp>
        <p:nvSpPr>
          <p:cNvPr id="23" name="文本框 22"/>
          <p:cNvSpPr txBox="1"/>
          <p:nvPr/>
        </p:nvSpPr>
        <p:spPr>
          <a:xfrm>
            <a:off x="7783031" y="2877406"/>
            <a:ext cx="2631440" cy="4603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400" b="1" noProof="0" dirty="0">
                <a:ln>
                  <a:noFill/>
                </a:ln>
                <a:solidFill>
                  <a:srgbClr val="33335E"/>
                </a:solidFill>
                <a:effectLst/>
                <a:uLnTx/>
                <a:uFillTx/>
                <a:latin typeface="等线" panose="02010600030101010101" charset="-122"/>
                <a:ea typeface="等线" panose="02010600030101010101" charset="-122"/>
                <a:cs typeface="+mn-ea"/>
                <a:sym typeface="+mn-lt"/>
              </a:rPr>
              <a:t>业务网上申请流程</a:t>
            </a:r>
            <a:endParaRPr kumimoji="0" lang="zh-CN" altLang="en-US" sz="2400" b="1" i="0" u="none" strike="noStrike" kern="1200" cap="none" spc="0" normalizeH="0" baseline="0" noProof="0" dirty="0">
              <a:ln>
                <a:noFill/>
              </a:ln>
              <a:solidFill>
                <a:srgbClr val="33335E"/>
              </a:solidFill>
              <a:effectLst/>
              <a:uLnTx/>
              <a:uFillTx/>
              <a:latin typeface="等线" panose="02010600030101010101" charset="-122"/>
              <a:ea typeface="等线" panose="02010600030101010101" charset="-122"/>
              <a:cs typeface="+mn-ea"/>
              <a:sym typeface="+mn-lt"/>
            </a:endParaRPr>
          </a:p>
        </p:txBody>
      </p:sp>
      <p:sp>
        <p:nvSpPr>
          <p:cNvPr id="33" name="矩形: 圆角 32"/>
          <p:cNvSpPr/>
          <p:nvPr/>
        </p:nvSpPr>
        <p:spPr>
          <a:xfrm>
            <a:off x="2419343" y="4154174"/>
            <a:ext cx="786241" cy="786241"/>
          </a:xfrm>
          <a:prstGeom prst="roundRect">
            <a:avLst>
              <a:gd name="adj" fmla="val 8334"/>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a:ln>
                  <a:noFill/>
                </a:ln>
                <a:solidFill>
                  <a:prstClr val="white"/>
                </a:solidFill>
                <a:effectLst/>
                <a:uLnTx/>
                <a:uFillTx/>
                <a:latin typeface="Aharoni" panose="02010803020104030203" pitchFamily="2" charset="-79"/>
                <a:ea typeface="阿里汉仪智能黑体" panose="00020600040101010101" pitchFamily="18" charset="-122"/>
                <a:cs typeface="Aharoni" panose="02010803020104030203" pitchFamily="2" charset="-79"/>
              </a:rPr>
              <a:t>02</a:t>
            </a:r>
            <a:endParaRPr kumimoji="0" lang="zh-CN" altLang="en-US" sz="4000" b="0" i="0" u="none" strike="noStrike" kern="1200" cap="none" spc="0" normalizeH="0" baseline="0" noProof="0" dirty="0">
              <a:ln>
                <a:noFill/>
              </a:ln>
              <a:solidFill>
                <a:prstClr val="white"/>
              </a:solidFill>
              <a:effectLst/>
              <a:uLnTx/>
              <a:uFillTx/>
              <a:latin typeface="Aharoni" panose="02010803020104030203" pitchFamily="2" charset="-79"/>
              <a:ea typeface="阿里汉仪智能黑体" panose="00020600040101010101" pitchFamily="18" charset="-122"/>
              <a:cs typeface="Aharoni" panose="02010803020104030203" pitchFamily="2" charset="-79"/>
            </a:endParaRPr>
          </a:p>
        </p:txBody>
      </p:sp>
      <p:sp>
        <p:nvSpPr>
          <p:cNvPr id="35" name="文本框 34"/>
          <p:cNvSpPr txBox="1"/>
          <p:nvPr/>
        </p:nvSpPr>
        <p:spPr>
          <a:xfrm>
            <a:off x="3275991" y="4204861"/>
            <a:ext cx="2631440" cy="4603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400" b="1" noProof="0" dirty="0">
                <a:ln>
                  <a:noFill/>
                </a:ln>
                <a:solidFill>
                  <a:srgbClr val="33335E"/>
                </a:solidFill>
                <a:effectLst/>
                <a:uLnTx/>
                <a:uFillTx/>
                <a:latin typeface="等线" panose="02010600030101010101" charset="-122"/>
                <a:ea typeface="等线" panose="02010600030101010101" charset="-122"/>
                <a:cs typeface="+mn-ea"/>
                <a:sym typeface="+mn-lt"/>
              </a:rPr>
              <a:t>业务申请材料下载</a:t>
            </a:r>
            <a:endParaRPr kumimoji="0" lang="zh-CN" altLang="en-US" sz="2400" b="1" i="0" u="none" strike="noStrike" kern="1200" cap="none" spc="0" normalizeH="0" baseline="0" noProof="0" dirty="0">
              <a:ln>
                <a:noFill/>
              </a:ln>
              <a:solidFill>
                <a:srgbClr val="33335E"/>
              </a:solidFill>
              <a:effectLst/>
              <a:uLnTx/>
              <a:uFillTx/>
              <a:latin typeface="等线" panose="02010600030101010101" charset="-122"/>
              <a:ea typeface="等线" panose="02010600030101010101" charset="-122"/>
              <a:cs typeface="+mn-ea"/>
              <a:sym typeface="+mn-lt"/>
            </a:endParaRPr>
          </a:p>
        </p:txBody>
      </p:sp>
      <p:grpSp>
        <p:nvGrpSpPr>
          <p:cNvPr id="44" name="组合 43"/>
          <p:cNvGrpSpPr/>
          <p:nvPr/>
        </p:nvGrpSpPr>
        <p:grpSpPr>
          <a:xfrm>
            <a:off x="4752208" y="614706"/>
            <a:ext cx="2696472" cy="1200329"/>
            <a:chOff x="3624815" y="773885"/>
            <a:chExt cx="2696472" cy="1200329"/>
          </a:xfrm>
        </p:grpSpPr>
        <p:sp>
          <p:nvSpPr>
            <p:cNvPr id="45" name="矩形 44"/>
            <p:cNvSpPr/>
            <p:nvPr/>
          </p:nvSpPr>
          <p:spPr>
            <a:xfrm>
              <a:off x="3755507" y="1441174"/>
              <a:ext cx="2435087" cy="433505"/>
            </a:xfrm>
            <a:prstGeom prst="rect">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等线" panose="02010600030101010101" charset="-122"/>
                <a:ea typeface="等线" panose="02010600030101010101" charset="-122"/>
                <a:cs typeface="+mn-cs"/>
              </a:endParaRPr>
            </a:p>
          </p:txBody>
        </p:sp>
        <p:sp>
          <p:nvSpPr>
            <p:cNvPr id="46" name="文本框 45"/>
            <p:cNvSpPr txBox="1"/>
            <p:nvPr/>
          </p:nvSpPr>
          <p:spPr>
            <a:xfrm>
              <a:off x="3624815" y="773885"/>
              <a:ext cx="2696472"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7200" b="0" i="0" u="none" strike="noStrike" kern="800" cap="none" spc="800" normalizeH="0" baseline="0" noProof="0" dirty="0">
                  <a:ln>
                    <a:noFill/>
                  </a:ln>
                  <a:solidFill>
                    <a:srgbClr val="33335E"/>
                  </a:solidFill>
                  <a:effectLst/>
                  <a:uLnTx/>
                  <a:uFillTx/>
                  <a:latin typeface="思源黑体 CN Bold" panose="020B0800000000000000" pitchFamily="34" charset="-122"/>
                  <a:ea typeface="思源黑体 CN Bold" panose="020B0800000000000000" pitchFamily="34" charset="-122"/>
                </a:rPr>
                <a:t>目 录</a:t>
              </a:r>
              <a:endParaRPr kumimoji="0" lang="zh-CN" altLang="en-US" sz="23900" b="0" i="0" u="none" strike="noStrike" kern="800" cap="none" spc="800" normalizeH="0" baseline="0" noProof="0" dirty="0">
                <a:ln>
                  <a:noFill/>
                </a:ln>
                <a:solidFill>
                  <a:srgbClr val="33335E"/>
                </a:solidFill>
                <a:effectLst/>
                <a:uLnTx/>
                <a:uFillTx/>
                <a:latin typeface="思源黑体 CN Bold" panose="020B0800000000000000" pitchFamily="34" charset="-122"/>
                <a:ea typeface="思源黑体 CN Bold" panose="020B0800000000000000" pitchFamily="34" charset="-122"/>
              </a:endParaRPr>
            </a:p>
          </p:txBody>
        </p:sp>
      </p:grpSp>
      <p:sp>
        <p:nvSpPr>
          <p:cNvPr id="2" name="矩形: 圆角 7"/>
          <p:cNvSpPr/>
          <p:nvPr/>
        </p:nvSpPr>
        <p:spPr>
          <a:xfrm>
            <a:off x="6997058" y="2826719"/>
            <a:ext cx="786241" cy="786241"/>
          </a:xfrm>
          <a:prstGeom prst="roundRect">
            <a:avLst>
              <a:gd name="adj" fmla="val 8334"/>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a:ln>
                  <a:noFill/>
                </a:ln>
                <a:solidFill>
                  <a:prstClr val="white"/>
                </a:solidFill>
                <a:effectLst/>
                <a:uLnTx/>
                <a:uFillTx/>
                <a:latin typeface="Aharoni" panose="02010803020104030203" pitchFamily="2" charset="-79"/>
                <a:ea typeface="阿里汉仪智能黑体" panose="00020600040101010101" pitchFamily="18" charset="-122"/>
                <a:cs typeface="Aharoni" panose="02010803020104030203" pitchFamily="2" charset="-79"/>
              </a:rPr>
              <a:t>03</a:t>
            </a:r>
            <a:endParaRPr kumimoji="0" lang="zh-CN" altLang="en-US" sz="4000" b="0" i="0" u="none" strike="noStrike" kern="1200" cap="none" spc="0" normalizeH="0" baseline="0" noProof="0" dirty="0">
              <a:ln>
                <a:noFill/>
              </a:ln>
              <a:solidFill>
                <a:prstClr val="white"/>
              </a:solidFill>
              <a:effectLst/>
              <a:uLnTx/>
              <a:uFillTx/>
              <a:latin typeface="Aharoni" panose="02010803020104030203" pitchFamily="2" charset="-79"/>
              <a:ea typeface="阿里汉仪智能黑体" panose="00020600040101010101" pitchFamily="18" charset="-122"/>
              <a:cs typeface="Aharoni" panose="02010803020104030203" pitchFamily="2" charset="-79"/>
            </a:endParaRPr>
          </a:p>
        </p:txBody>
      </p:sp>
    </p:spTree>
  </p:cSld>
  <p:clrMapOvr>
    <a:masterClrMapping/>
  </p:clrMapOvr>
  <mc:AlternateContent xmlns:mc="http://schemas.openxmlformats.org/markup-compatibility/2006">
    <mc:Choice xmlns:p14="http://schemas.microsoft.com/office/powerpoint/2010/main" Requires="p14">
      <p:transition p14:dur="200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34963" y="333375"/>
            <a:ext cx="11522075" cy="6199547"/>
          </a:xfrm>
          <a:prstGeom prst="rect">
            <a:avLst/>
          </a:prstGeom>
          <a:noFill/>
          <a:ln w="38100">
            <a:solidFill>
              <a:srgbClr val="33335E"/>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6" name="平行四边形 5"/>
          <p:cNvSpPr/>
          <p:nvPr/>
        </p:nvSpPr>
        <p:spPr>
          <a:xfrm rot="20756560">
            <a:off x="11286605" y="112799"/>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9" name="平行四边形 8"/>
          <p:cNvSpPr/>
          <p:nvPr/>
        </p:nvSpPr>
        <p:spPr>
          <a:xfrm rot="20756560">
            <a:off x="10175377" y="691127"/>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12" name="组合 11"/>
          <p:cNvGrpSpPr/>
          <p:nvPr/>
        </p:nvGrpSpPr>
        <p:grpSpPr>
          <a:xfrm flipH="1" flipV="1">
            <a:off x="-93229" y="5734017"/>
            <a:ext cx="2110749" cy="1015024"/>
            <a:chOff x="1178522" y="5593172"/>
            <a:chExt cx="2110749" cy="1015024"/>
          </a:xfrm>
        </p:grpSpPr>
        <p:sp>
          <p:nvSpPr>
            <p:cNvPr id="10" name="平行四边形 9"/>
            <p:cNvSpPr/>
            <p:nvPr/>
          </p:nvSpPr>
          <p:spPr>
            <a:xfrm rot="20756560">
              <a:off x="2289750" y="5593172"/>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1" name="平行四边形 10"/>
            <p:cNvSpPr/>
            <p:nvPr/>
          </p:nvSpPr>
          <p:spPr>
            <a:xfrm rot="20756560">
              <a:off x="1178522" y="6171500"/>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sp>
        <p:nvSpPr>
          <p:cNvPr id="17" name="平行四边形 16"/>
          <p:cNvSpPr/>
          <p:nvPr/>
        </p:nvSpPr>
        <p:spPr>
          <a:xfrm rot="20756560">
            <a:off x="10175377" y="3174139"/>
            <a:ext cx="2110749" cy="436696"/>
          </a:xfrm>
          <a:prstGeom prst="parallelogram">
            <a:avLst/>
          </a:prstGeom>
          <a:solidFill>
            <a:srgbClr val="E6ECF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8" name="平行四边形 17"/>
          <p:cNvSpPr/>
          <p:nvPr/>
        </p:nvSpPr>
        <p:spPr>
          <a:xfrm rot="20756560">
            <a:off x="11139174" y="3493037"/>
            <a:ext cx="1132302"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9" name="平行四边形 18"/>
          <p:cNvSpPr/>
          <p:nvPr/>
        </p:nvSpPr>
        <p:spPr>
          <a:xfrm rot="20756560">
            <a:off x="-63870" y="2987931"/>
            <a:ext cx="570195" cy="377474"/>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13" name="直接连接符 12"/>
          <p:cNvCxnSpPr/>
          <p:nvPr/>
        </p:nvCxnSpPr>
        <p:spPr>
          <a:xfrm flipV="1">
            <a:off x="-1" y="5219700"/>
            <a:ext cx="2305051" cy="596900"/>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11248283" y="3912934"/>
            <a:ext cx="948405" cy="245592"/>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0346635" y="977223"/>
            <a:ext cx="1832521" cy="474536"/>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690" y="2722030"/>
            <a:ext cx="811052" cy="210024"/>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4400194" y="1847700"/>
            <a:ext cx="3391612" cy="1015663"/>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000" b="1" i="0" u="none" strike="noStrike" kern="1200" cap="none" spc="0" normalizeH="0" baseline="0" noProof="0" dirty="0">
                <a:ln w="0"/>
                <a:solidFill>
                  <a:schemeClr val="tx1">
                    <a:lumMod val="75000"/>
                    <a:lumOff val="25000"/>
                  </a:schemeClr>
                </a:solidFill>
                <a:effectLst>
                  <a:outerShdw blurRad="38100" dist="19050" dir="2700000" algn="tl" rotWithShape="0">
                    <a:prstClr val="black">
                      <a:alpha val="40000"/>
                    </a:prstClr>
                  </a:outerShdw>
                </a:effectLst>
                <a:uLnTx/>
                <a:uFillTx/>
                <a:latin typeface="+mn-ea"/>
                <a:cs typeface="+mn-cs"/>
              </a:rPr>
              <a:t>RART 01</a:t>
            </a:r>
            <a:endParaRPr kumimoji="0" lang="en-US" altLang="zh-CN" sz="6000" b="1" i="0" u="none" strike="noStrike" kern="1200" cap="none" spc="0" normalizeH="0" baseline="0" noProof="0" dirty="0">
              <a:ln w="0"/>
              <a:solidFill>
                <a:schemeClr val="tx1">
                  <a:lumMod val="75000"/>
                  <a:lumOff val="25000"/>
                </a:schemeClr>
              </a:solidFill>
              <a:effectLst>
                <a:outerShdw blurRad="38100" dist="19050" dir="2700000" algn="tl" rotWithShape="0">
                  <a:prstClr val="black">
                    <a:alpha val="40000"/>
                  </a:prstClr>
                </a:outerShdw>
              </a:effectLst>
              <a:uLnTx/>
              <a:uFillTx/>
              <a:latin typeface="+mn-ea"/>
              <a:cs typeface="+mn-cs"/>
            </a:endParaRPr>
          </a:p>
        </p:txBody>
      </p:sp>
      <p:cxnSp>
        <p:nvCxnSpPr>
          <p:cNvPr id="32" name="直接连接符 31"/>
          <p:cNvCxnSpPr/>
          <p:nvPr/>
        </p:nvCxnSpPr>
        <p:spPr>
          <a:xfrm>
            <a:off x="3198744" y="2863363"/>
            <a:ext cx="5794513"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3152154" y="2955696"/>
            <a:ext cx="5887691" cy="922020"/>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zh-CN" altLang="en-US" sz="5400" b="1" i="0" u="none" strike="noStrike" kern="1200" cap="none" spc="0" normalizeH="0" baseline="0" noProof="0" dirty="0">
                <a:ln>
                  <a:noFill/>
                </a:ln>
                <a:solidFill>
                  <a:schemeClr val="tx1">
                    <a:lumMod val="75000"/>
                    <a:lumOff val="25000"/>
                  </a:schemeClr>
                </a:solidFill>
                <a:effectLst/>
                <a:uLnTx/>
                <a:uFillTx/>
                <a:latin typeface="等线" panose="02010600030101010101" charset="-122"/>
                <a:ea typeface="等线" panose="02010600030101010101" charset="-122"/>
                <a:cs typeface="+mn-ea"/>
                <a:sym typeface="+mn-lt"/>
              </a:rPr>
              <a:t>账号注册</a:t>
            </a:r>
            <a:endParaRPr kumimoji="0" lang="zh-CN" altLang="en-US" sz="5400" b="1" i="0" u="none" strike="noStrike" kern="1200" cap="none" spc="0" normalizeH="0" baseline="0" noProof="0" dirty="0">
              <a:ln>
                <a:noFill/>
              </a:ln>
              <a:solidFill>
                <a:schemeClr val="tx1">
                  <a:lumMod val="75000"/>
                  <a:lumOff val="25000"/>
                </a:schemeClr>
              </a:solidFill>
              <a:effectLst/>
              <a:uLnTx/>
              <a:uFillTx/>
              <a:latin typeface="等线" panose="02010600030101010101" charset="-122"/>
              <a:ea typeface="等线" panose="02010600030101010101" charset="-122"/>
              <a:cs typeface="+mn-ea"/>
              <a:sym typeface="+mn-lt"/>
            </a:endParaRPr>
          </a:p>
        </p:txBody>
      </p:sp>
      <p:cxnSp>
        <p:nvCxnSpPr>
          <p:cNvPr id="36" name="直接连接符 35"/>
          <p:cNvCxnSpPr/>
          <p:nvPr/>
        </p:nvCxnSpPr>
        <p:spPr>
          <a:xfrm>
            <a:off x="3198744" y="3986484"/>
            <a:ext cx="5794513"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flipH="1" flipV="1">
            <a:off x="-93229" y="5734017"/>
            <a:ext cx="2110749" cy="1015024"/>
            <a:chOff x="1178522" y="5593172"/>
            <a:chExt cx="2110749" cy="1015024"/>
          </a:xfrm>
        </p:grpSpPr>
        <p:sp>
          <p:nvSpPr>
            <p:cNvPr id="3" name="平行四边形 2"/>
            <p:cNvSpPr/>
            <p:nvPr/>
          </p:nvSpPr>
          <p:spPr>
            <a:xfrm rot="20756560">
              <a:off x="2289750" y="5593172"/>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4" name="平行四边形 3"/>
            <p:cNvSpPr/>
            <p:nvPr/>
          </p:nvSpPr>
          <p:spPr>
            <a:xfrm rot="20756560">
              <a:off x="1178522" y="6171500"/>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cxnSp>
        <p:nvCxnSpPr>
          <p:cNvPr id="5" name="直接连接符 4"/>
          <p:cNvCxnSpPr/>
          <p:nvPr/>
        </p:nvCxnSpPr>
        <p:spPr>
          <a:xfrm flipV="1">
            <a:off x="-1" y="5219700"/>
            <a:ext cx="2305051" cy="596900"/>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sp>
        <p:nvSpPr>
          <p:cNvPr id="6" name="平行四边形 5"/>
          <p:cNvSpPr/>
          <p:nvPr/>
        </p:nvSpPr>
        <p:spPr>
          <a:xfrm rot="20756560">
            <a:off x="11286605" y="112799"/>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7" name="平行四边形 6"/>
          <p:cNvSpPr/>
          <p:nvPr/>
        </p:nvSpPr>
        <p:spPr>
          <a:xfrm rot="20756560">
            <a:off x="10175377" y="691127"/>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8" name="直接连接符 7"/>
          <p:cNvCxnSpPr/>
          <p:nvPr/>
        </p:nvCxnSpPr>
        <p:spPr>
          <a:xfrm flipV="1">
            <a:off x="10346635" y="977223"/>
            <a:ext cx="1832521" cy="474536"/>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2934653" y="288328"/>
            <a:ext cx="6322695" cy="5835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200" b="1" i="0" u="none" strike="noStrike" kern="1200" cap="none" spc="0" normalizeH="0" baseline="0" noProof="0" dirty="0">
                <a:ln>
                  <a:noFill/>
                </a:ln>
                <a:solidFill>
                  <a:srgbClr val="33335E"/>
                </a:solidFill>
                <a:effectLst/>
                <a:uLnTx/>
                <a:uFillTx/>
                <a:latin typeface="等线" panose="02010600030101010101" charset="-122"/>
                <a:ea typeface="等线" panose="02010600030101010101" charset="-122"/>
                <a:cs typeface="+mn-ea"/>
                <a:sym typeface="+mn-lt"/>
              </a:rPr>
              <a:t>1.</a:t>
            </a:r>
            <a:r>
              <a:rPr kumimoji="0" lang="zh-CN" altLang="en-US" sz="3200" b="1" i="0" u="none" strike="noStrike" kern="1200" cap="none" spc="0" normalizeH="0" baseline="0" noProof="0" dirty="0">
                <a:ln>
                  <a:noFill/>
                </a:ln>
                <a:solidFill>
                  <a:srgbClr val="33335E"/>
                </a:solidFill>
                <a:effectLst/>
                <a:uLnTx/>
                <a:uFillTx/>
                <a:latin typeface="等线" panose="02010600030101010101" charset="-122"/>
                <a:ea typeface="等线" panose="02010600030101010101" charset="-122"/>
                <a:cs typeface="+mn-ea"/>
                <a:sym typeface="+mn-lt"/>
              </a:rPr>
              <a:t>统一登录网址：www.ncwxzj.com</a:t>
            </a:r>
            <a:endParaRPr kumimoji="0" lang="zh-CN" altLang="en-US" sz="3200" b="1" i="0" u="none" strike="noStrike" kern="1200" cap="none" spc="0" normalizeH="0" baseline="0" noProof="0" dirty="0">
              <a:ln>
                <a:noFill/>
              </a:ln>
              <a:solidFill>
                <a:srgbClr val="33335E"/>
              </a:solidFill>
              <a:effectLst/>
              <a:uLnTx/>
              <a:uFillTx/>
              <a:latin typeface="等线" panose="02010600030101010101" charset="-122"/>
              <a:ea typeface="等线" panose="02010600030101010101" charset="-122"/>
              <a:cs typeface="+mn-ea"/>
              <a:sym typeface="+mn-lt"/>
            </a:endParaRPr>
          </a:p>
        </p:txBody>
      </p:sp>
      <p:sp>
        <p:nvSpPr>
          <p:cNvPr id="36" name="文本框1"/>
          <p:cNvSpPr txBox="1"/>
          <p:nvPr/>
        </p:nvSpPr>
        <p:spPr>
          <a:xfrm>
            <a:off x="7716520" y="1714500"/>
            <a:ext cx="2021840" cy="36830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cs typeface="+mn-cs"/>
              </a:rPr>
              <a:t>账号注册注意事项</a:t>
            </a:r>
            <a:endParaRPr kumimoji="0" lang="zh-CN" altLang="en-US" sz="1800" b="1" i="0" u="none" strike="noStrike" kern="1200" cap="none" spc="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cs typeface="+mn-cs"/>
            </a:endParaRPr>
          </a:p>
        </p:txBody>
      </p:sp>
      <p:sp>
        <p:nvSpPr>
          <p:cNvPr id="38" name="文本框1"/>
          <p:cNvSpPr txBox="1"/>
          <p:nvPr/>
        </p:nvSpPr>
        <p:spPr>
          <a:xfrm>
            <a:off x="4425314" y="977434"/>
            <a:ext cx="3630930" cy="36830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1200" cap="none" spc="0" normalizeH="0" baseline="0" noProof="0" dirty="0">
                <a:ln>
                  <a:noFill/>
                </a:ln>
                <a:solidFill>
                  <a:srgbClr val="302E31"/>
                </a:solidFill>
                <a:effectLst/>
                <a:uLnTx/>
                <a:uFillTx/>
                <a:latin typeface="思源黑体 CN Bold" panose="020B0800000000000000" pitchFamily="34" charset="-122"/>
                <a:ea typeface="思源黑体 CN Bold" panose="020B0800000000000000" pitchFamily="34" charset="-122"/>
                <a:cs typeface="+mn-cs"/>
              </a:rPr>
              <a:t>在账号登录选择“物业企业注册”</a:t>
            </a:r>
            <a:endParaRPr kumimoji="0" lang="zh-CN" altLang="en-US" sz="1800" b="1" i="0" u="none" strike="noStrike" kern="1200" cap="none" spc="0" normalizeH="0" baseline="0" noProof="0" dirty="0">
              <a:ln>
                <a:noFill/>
              </a:ln>
              <a:solidFill>
                <a:srgbClr val="302E31"/>
              </a:solidFill>
              <a:effectLst/>
              <a:uLnTx/>
              <a:uFillTx/>
              <a:latin typeface="思源黑体 CN Bold" panose="020B0800000000000000" pitchFamily="34" charset="-122"/>
              <a:ea typeface="思源黑体 CN Bold" panose="020B0800000000000000" pitchFamily="34" charset="-122"/>
              <a:cs typeface="+mn-cs"/>
            </a:endParaRPr>
          </a:p>
        </p:txBody>
      </p:sp>
      <p:pic>
        <p:nvPicPr>
          <p:cNvPr id="9" name="图片 8" descr="&amp;pfm8920559495&amp;&amp;spt133&amp;&amp;bdt2532&amp;&amp;wdt2110&amp;"/>
          <p:cNvPicPr>
            <a:picLocks noChangeAspect="1"/>
          </p:cNvPicPr>
          <p:nvPr/>
        </p:nvPicPr>
        <p:blipFill>
          <a:blip r:embed="rId1">
            <a:extLst>
              <a:ext uri="{BEBA8EAE-BF5A-486C-A8C5-ECC9F3942E4B}">
                <a14:imgProps xmlns:a14="http://schemas.microsoft.com/office/drawing/2010/main">
                  <a14:imgLayer r:embed="rId2"/>
                </a14:imgProps>
              </a:ext>
            </a:extLst>
          </a:blip>
          <a:srcRect/>
          <a:stretch>
            <a:fillRect/>
          </a:stretch>
        </p:blipFill>
        <p:spPr>
          <a:xfrm>
            <a:off x="1301115" y="1377315"/>
            <a:ext cx="9200515" cy="530288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flipH="1" flipV="1">
            <a:off x="-93229" y="5734017"/>
            <a:ext cx="2110749" cy="1015024"/>
            <a:chOff x="1178522" y="5593172"/>
            <a:chExt cx="2110749" cy="1015024"/>
          </a:xfrm>
        </p:grpSpPr>
        <p:sp>
          <p:nvSpPr>
            <p:cNvPr id="3" name="平行四边形 2"/>
            <p:cNvSpPr/>
            <p:nvPr/>
          </p:nvSpPr>
          <p:spPr>
            <a:xfrm rot="20756560">
              <a:off x="2289750" y="5593172"/>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4" name="平行四边形 3"/>
            <p:cNvSpPr/>
            <p:nvPr/>
          </p:nvSpPr>
          <p:spPr>
            <a:xfrm rot="20756560">
              <a:off x="1178522" y="6171500"/>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cxnSp>
        <p:nvCxnSpPr>
          <p:cNvPr id="5" name="直接连接符 4"/>
          <p:cNvCxnSpPr/>
          <p:nvPr/>
        </p:nvCxnSpPr>
        <p:spPr>
          <a:xfrm flipV="1">
            <a:off x="-1" y="5219700"/>
            <a:ext cx="2305051" cy="596900"/>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sp>
        <p:nvSpPr>
          <p:cNvPr id="6" name="平行四边形 5"/>
          <p:cNvSpPr/>
          <p:nvPr/>
        </p:nvSpPr>
        <p:spPr>
          <a:xfrm rot="20756560">
            <a:off x="11286605" y="112799"/>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7" name="平行四边形 6"/>
          <p:cNvSpPr/>
          <p:nvPr/>
        </p:nvSpPr>
        <p:spPr>
          <a:xfrm rot="20756560">
            <a:off x="10175377" y="691127"/>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8" name="直接连接符 7"/>
          <p:cNvCxnSpPr/>
          <p:nvPr/>
        </p:nvCxnSpPr>
        <p:spPr>
          <a:xfrm flipV="1">
            <a:off x="10346635" y="977223"/>
            <a:ext cx="1832521" cy="474536"/>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4166236" y="288328"/>
            <a:ext cx="3859530" cy="5835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200" b="1" i="0" u="none" strike="noStrike" kern="1200" cap="none" spc="0" normalizeH="0" baseline="0" noProof="0" dirty="0">
                <a:ln>
                  <a:noFill/>
                </a:ln>
                <a:solidFill>
                  <a:srgbClr val="33335E"/>
                </a:solidFill>
                <a:effectLst/>
                <a:uLnTx/>
                <a:uFillTx/>
                <a:latin typeface="等线" panose="02010600030101010101" charset="-122"/>
                <a:ea typeface="等线" panose="02010600030101010101" charset="-122"/>
                <a:cs typeface="+mn-ea"/>
                <a:sym typeface="+mn-lt"/>
              </a:rPr>
              <a:t>2.</a:t>
            </a:r>
            <a:r>
              <a:rPr kumimoji="0" lang="zh-CN" altLang="en-US" sz="3200" b="1" i="0" u="none" strike="noStrike" kern="1200" cap="none" spc="0" normalizeH="0" baseline="0" noProof="0" dirty="0">
                <a:ln>
                  <a:noFill/>
                </a:ln>
                <a:solidFill>
                  <a:srgbClr val="33335E"/>
                </a:solidFill>
                <a:effectLst/>
                <a:uLnTx/>
                <a:uFillTx/>
                <a:latin typeface="等线" panose="02010600030101010101" charset="-122"/>
                <a:ea typeface="等线" panose="02010600030101010101" charset="-122"/>
                <a:cs typeface="+mn-ea"/>
                <a:sym typeface="+mn-lt"/>
              </a:rPr>
              <a:t>账号注册注意事项</a:t>
            </a:r>
            <a:endParaRPr kumimoji="0" lang="zh-CN" altLang="en-US" sz="3200" b="1" i="0" u="none" strike="noStrike" kern="1200" cap="none" spc="0" normalizeH="0" baseline="0" noProof="0" dirty="0">
              <a:ln>
                <a:noFill/>
              </a:ln>
              <a:solidFill>
                <a:srgbClr val="33335E"/>
              </a:solidFill>
              <a:effectLst/>
              <a:uLnTx/>
              <a:uFillTx/>
              <a:latin typeface="等线" panose="02010600030101010101" charset="-122"/>
              <a:ea typeface="等线" panose="02010600030101010101" charset="-122"/>
              <a:cs typeface="+mn-ea"/>
              <a:sym typeface="+mn-lt"/>
            </a:endParaRPr>
          </a:p>
        </p:txBody>
      </p:sp>
      <p:sp>
        <p:nvSpPr>
          <p:cNvPr id="39" name="文本框2"/>
          <p:cNvSpPr/>
          <p:nvPr/>
        </p:nvSpPr>
        <p:spPr>
          <a:xfrm>
            <a:off x="683895" y="1191260"/>
            <a:ext cx="8190230" cy="5269865"/>
          </a:xfrm>
          <a:prstGeom prst="rect">
            <a:avLst/>
          </a:prstGeom>
          <a:gradFill>
            <a:gsLst>
              <a:gs pos="12000">
                <a:srgbClr val="97E9F8"/>
              </a:gs>
              <a:gs pos="100000">
                <a:srgbClr val="C9B8EC"/>
              </a:gs>
            </a:gsLst>
            <a:lin scaled="1"/>
          </a:gradFill>
        </p:spPr>
        <p:style>
          <a:lnRef idx="2">
            <a:schemeClr val="accent1"/>
          </a:lnRef>
          <a:fillRef idx="1">
            <a:schemeClr val="lt1"/>
          </a:fillRef>
          <a:effectRef idx="0">
            <a:schemeClr val="accent1"/>
          </a:effectRef>
          <a:fontRef idx="minor">
            <a:schemeClr val="dk1"/>
          </a:fontRef>
        </p:style>
        <p:txBody>
          <a:bodyPr wrap="square">
            <a:spAutoFit/>
          </a:bodyPr>
          <a:lstStyle/>
          <a:p>
            <a:pPr marL="0" marR="0" lvl="0" indent="0" algn="l" defTabSz="914400" rtl="0" eaLnBrk="1" fontAlgn="auto" latinLnBrk="0" hangingPunct="1">
              <a:lnSpc>
                <a:spcPct val="150000"/>
              </a:lnSpc>
              <a:spcBef>
                <a:spcPts val="2950"/>
              </a:spcBef>
              <a:spcAft>
                <a:spcPts val="0"/>
              </a:spcAft>
              <a:buClrTx/>
              <a:buSzTx/>
              <a:buFontTx/>
              <a:buNone/>
              <a:defRPr/>
            </a:pPr>
            <a:r>
              <a:rPr kumimoji="0" lang="zh-CN" altLang="en-US" b="0" i="0" u="none" strike="noStrike" kern="1200" cap="none" spc="0" normalizeH="0" baseline="0" noProof="0" dirty="0">
                <a:ln>
                  <a:noFill/>
                </a:ln>
                <a:solidFill>
                  <a:schemeClr val="tx1"/>
                </a:solidFill>
                <a:effectLst/>
                <a:uLnTx/>
                <a:uFillTx/>
                <a:latin typeface="黑体" panose="02010609060101010101" charset="-122"/>
                <a:ea typeface="黑体" panose="02010609060101010101" charset="-122"/>
                <a:cs typeface="黑体" panose="02010609060101010101" charset="-122"/>
                <a:sym typeface="+mn-lt"/>
              </a:rPr>
              <a:t>①-⑤和⑧按照公司营业执照上的信息填写；</a:t>
            </a:r>
            <a:endParaRPr kumimoji="0" lang="zh-CN" altLang="en-US" b="0" i="0" u="none" strike="noStrike" kern="1200" cap="none" spc="0" normalizeH="0" baseline="0" noProof="0" dirty="0">
              <a:ln>
                <a:noFill/>
              </a:ln>
              <a:solidFill>
                <a:schemeClr val="tx1"/>
              </a:solidFill>
              <a:effectLst/>
              <a:uLnTx/>
              <a:uFillTx/>
              <a:latin typeface="黑体" panose="02010609060101010101" charset="-122"/>
              <a:ea typeface="黑体" panose="02010609060101010101" charset="-122"/>
              <a:cs typeface="黑体" panose="02010609060101010101" charset="-122"/>
              <a:sym typeface="+mn-lt"/>
            </a:endParaRPr>
          </a:p>
          <a:p>
            <a:pPr marL="0" marR="0" lvl="0" indent="0" algn="l" defTabSz="914400" rtl="0" eaLnBrk="1" fontAlgn="auto" latinLnBrk="0" hangingPunct="1">
              <a:lnSpc>
                <a:spcPct val="150000"/>
              </a:lnSpc>
              <a:spcBef>
                <a:spcPts val="2950"/>
              </a:spcBef>
              <a:spcAft>
                <a:spcPts val="0"/>
              </a:spcAft>
              <a:buClrTx/>
              <a:buSzTx/>
              <a:buFontTx/>
              <a:buNone/>
              <a:defRPr/>
            </a:pPr>
            <a:r>
              <a:rPr kumimoji="0" lang="zh-CN" altLang="en-US" b="0" i="0" u="none" strike="noStrike" kern="1200" cap="none" spc="0" normalizeH="0" baseline="0" noProof="0" dirty="0">
                <a:ln>
                  <a:noFill/>
                </a:ln>
                <a:solidFill>
                  <a:schemeClr val="tx1"/>
                </a:solidFill>
                <a:effectLst/>
                <a:uLnTx/>
                <a:uFillTx/>
                <a:latin typeface="黑体" panose="02010609060101010101" charset="-122"/>
                <a:ea typeface="黑体" panose="02010609060101010101" charset="-122"/>
                <a:cs typeface="黑体" panose="02010609060101010101" charset="-122"/>
                <a:sym typeface="+mn-lt"/>
              </a:rPr>
              <a:t>⑥-⑦填写营业执照上法人代表的身份证号和联系方式；</a:t>
            </a:r>
            <a:endParaRPr kumimoji="0" lang="zh-CN" altLang="en-US" b="0" i="0" u="none" strike="noStrike" kern="1200" cap="none" spc="0" normalizeH="0" baseline="0" noProof="0" dirty="0">
              <a:ln>
                <a:noFill/>
              </a:ln>
              <a:solidFill>
                <a:schemeClr val="tx1"/>
              </a:solidFill>
              <a:effectLst/>
              <a:uLnTx/>
              <a:uFillTx/>
              <a:latin typeface="黑体" panose="02010609060101010101" charset="-122"/>
              <a:ea typeface="黑体" panose="02010609060101010101" charset="-122"/>
              <a:cs typeface="黑体" panose="02010609060101010101" charset="-122"/>
              <a:sym typeface="+mn-lt"/>
            </a:endParaRPr>
          </a:p>
          <a:p>
            <a:pPr marL="0" marR="0" lvl="0" indent="0" algn="l" defTabSz="914400" rtl="0" eaLnBrk="1" fontAlgn="auto" latinLnBrk="0" hangingPunct="1">
              <a:lnSpc>
                <a:spcPct val="150000"/>
              </a:lnSpc>
              <a:spcBef>
                <a:spcPts val="2950"/>
              </a:spcBef>
              <a:spcAft>
                <a:spcPts val="0"/>
              </a:spcAft>
              <a:buClrTx/>
              <a:buSzTx/>
              <a:buFontTx/>
              <a:buNone/>
              <a:defRPr/>
            </a:pPr>
            <a:r>
              <a:rPr kumimoji="0" lang="zh-CN" altLang="en-US" b="0" i="0" u="none" strike="noStrike" kern="1200" cap="none" spc="0" normalizeH="0" baseline="0" noProof="0" dirty="0">
                <a:ln>
                  <a:noFill/>
                </a:ln>
                <a:solidFill>
                  <a:schemeClr val="tx1"/>
                </a:solidFill>
                <a:effectLst/>
                <a:uLnTx/>
                <a:uFillTx/>
                <a:latin typeface="黑体" panose="02010609060101010101" charset="-122"/>
                <a:ea typeface="黑体" panose="02010609060101010101" charset="-122"/>
                <a:cs typeface="黑体" panose="02010609060101010101" charset="-122"/>
                <a:sym typeface="+mn-lt"/>
              </a:rPr>
              <a:t>⑨-⑩填写本次申请代表的姓名和联系方式；</a:t>
            </a:r>
            <a:endParaRPr kumimoji="0" lang="zh-CN" altLang="en-US" b="0" i="0" u="none" strike="noStrike" kern="1200" cap="none" spc="0" normalizeH="0" baseline="0" noProof="0" dirty="0">
              <a:ln>
                <a:noFill/>
              </a:ln>
              <a:solidFill>
                <a:schemeClr val="tx1"/>
              </a:solidFill>
              <a:effectLst/>
              <a:uLnTx/>
              <a:uFillTx/>
              <a:latin typeface="黑体" panose="02010609060101010101" charset="-122"/>
              <a:ea typeface="黑体" panose="02010609060101010101" charset="-122"/>
              <a:cs typeface="黑体" panose="02010609060101010101" charset="-122"/>
              <a:sym typeface="+mn-lt"/>
            </a:endParaRPr>
          </a:p>
          <a:p>
            <a:pPr marL="0" marR="0" lvl="0" indent="0" algn="l" defTabSz="914400" rtl="0" eaLnBrk="1" fontAlgn="auto" latinLnBrk="0" hangingPunct="1">
              <a:lnSpc>
                <a:spcPct val="150000"/>
              </a:lnSpc>
              <a:spcBef>
                <a:spcPts val="2950"/>
              </a:spcBef>
              <a:spcAft>
                <a:spcPts val="0"/>
              </a:spcAft>
              <a:buClrTx/>
              <a:buSzTx/>
              <a:buFontTx/>
              <a:buNone/>
              <a:defRPr/>
            </a:pPr>
            <a:r>
              <a:rPr kumimoji="0" lang="zh-CN" altLang="en-US" b="0" i="0" u="none" strike="noStrike" kern="1200" cap="none" spc="0" normalizeH="0" baseline="0" noProof="0" dirty="0">
                <a:ln>
                  <a:noFill/>
                </a:ln>
                <a:solidFill>
                  <a:schemeClr val="tx1"/>
                </a:solidFill>
                <a:effectLst/>
                <a:uLnTx/>
                <a:uFillTx/>
                <a:latin typeface="黑体" panose="02010609060101010101" charset="-122"/>
                <a:ea typeface="黑体" panose="02010609060101010101" charset="-122"/>
                <a:cs typeface="黑体" panose="02010609060101010101" charset="-122"/>
                <a:sym typeface="+mn-lt"/>
              </a:rPr>
              <a:t>⑪</a:t>
            </a:r>
            <a:r>
              <a:rPr kumimoji="0" lang="zh-CN" altLang="en-US" b="0" i="0" u="none" strike="noStrike" kern="12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黑体" panose="02010609060101010101" charset="-122"/>
                <a:sym typeface="+mn-lt"/>
              </a:rPr>
              <a:t>⑫</a:t>
            </a:r>
            <a:r>
              <a:rPr kumimoji="0" lang="zh-CN" altLang="en-US" b="0" i="0" u="none" strike="noStrike" kern="1200" cap="none" spc="0" normalizeH="0" baseline="0" noProof="0" dirty="0">
                <a:ln>
                  <a:noFill/>
                </a:ln>
                <a:solidFill>
                  <a:schemeClr val="tx1"/>
                </a:solidFill>
                <a:effectLst/>
                <a:uLnTx/>
                <a:uFillTx/>
                <a:latin typeface="黑体" panose="02010609060101010101" charset="-122"/>
                <a:ea typeface="黑体" panose="02010609060101010101" charset="-122"/>
                <a:cs typeface="黑体" panose="02010609060101010101" charset="-122"/>
                <a:sym typeface="+mn-lt"/>
              </a:rPr>
              <a:t>选择本公司服务的物业小区，支持多选；</a:t>
            </a:r>
            <a:endParaRPr kumimoji="0" lang="zh-CN" altLang="en-US" b="0" i="0" u="none" strike="noStrike" kern="12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黑体" panose="02010609060101010101" charset="-122"/>
              <a:sym typeface="+mn-lt"/>
            </a:endParaRPr>
          </a:p>
          <a:p>
            <a:pPr marL="0" marR="0" lvl="0" indent="0" algn="l" defTabSz="914400" rtl="0" eaLnBrk="1" fontAlgn="auto" latinLnBrk="0" hangingPunct="1">
              <a:lnSpc>
                <a:spcPct val="150000"/>
              </a:lnSpc>
              <a:spcBef>
                <a:spcPts val="2950"/>
              </a:spcBef>
              <a:spcAft>
                <a:spcPts val="0"/>
              </a:spcAft>
              <a:buClrTx/>
              <a:buSzTx/>
              <a:buFontTx/>
              <a:buNone/>
              <a:defRPr/>
            </a:pPr>
            <a:r>
              <a:rPr kumimoji="0" lang="zh-CN" altLang="en-US" b="0" i="0" u="none" strike="noStrike" kern="12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黑体" panose="02010609060101010101" charset="-122"/>
                <a:sym typeface="+mn-lt"/>
              </a:rPr>
              <a:t>⑬</a:t>
            </a:r>
            <a:r>
              <a:rPr kumimoji="0" lang="zh-CN" altLang="en-US" b="0" i="0" u="none" strike="noStrike" kern="1200" cap="none" spc="0" normalizeH="0" baseline="0" noProof="0" dirty="0">
                <a:ln>
                  <a:noFill/>
                </a:ln>
                <a:solidFill>
                  <a:schemeClr val="tx1"/>
                </a:solidFill>
                <a:effectLst/>
                <a:uLnTx/>
                <a:uFillTx/>
                <a:latin typeface="黑体" panose="02010609060101010101" charset="-122"/>
                <a:ea typeface="黑体" panose="02010609060101010101" charset="-122"/>
                <a:cs typeface="黑体" panose="02010609060101010101" charset="-122"/>
                <a:sym typeface="+mn-lt"/>
              </a:rPr>
              <a:t>用户名填写营业执照上的公司名称，密码自设；</a:t>
            </a:r>
            <a:endParaRPr kumimoji="0" lang="zh-CN" altLang="en-US" b="0" i="0" u="none" strike="noStrike" kern="1200" cap="none" spc="0" normalizeH="0" baseline="0" noProof="0" dirty="0">
              <a:ln>
                <a:noFill/>
              </a:ln>
              <a:solidFill>
                <a:schemeClr val="tx1"/>
              </a:solidFill>
              <a:effectLst/>
              <a:uLnTx/>
              <a:uFillTx/>
              <a:latin typeface="黑体" panose="02010609060101010101" charset="-122"/>
              <a:ea typeface="黑体" panose="02010609060101010101" charset="-122"/>
              <a:cs typeface="黑体" panose="02010609060101010101" charset="-122"/>
              <a:sym typeface="+mn-lt"/>
            </a:endParaRPr>
          </a:p>
          <a:p>
            <a:pPr marL="0" marR="0" lvl="0" indent="0" algn="l" defTabSz="914400" rtl="0" eaLnBrk="1" fontAlgn="auto" latinLnBrk="0" hangingPunct="1">
              <a:lnSpc>
                <a:spcPct val="150000"/>
              </a:lnSpc>
              <a:spcBef>
                <a:spcPts val="2950"/>
              </a:spcBef>
              <a:spcAft>
                <a:spcPts val="0"/>
              </a:spcAft>
              <a:buClrTx/>
              <a:buSzTx/>
              <a:buFontTx/>
              <a:buNone/>
              <a:defRPr/>
            </a:pPr>
            <a:r>
              <a:rPr kumimoji="0" lang="zh-CN" altLang="en-US" b="0" i="0" u="none" strike="noStrike" kern="1200" cap="none" spc="0" normalizeH="0" baseline="0" noProof="0" dirty="0">
                <a:ln>
                  <a:noFill/>
                </a:ln>
                <a:solidFill>
                  <a:schemeClr val="tx1"/>
                </a:solidFill>
                <a:effectLst/>
                <a:uLnTx/>
                <a:uFillTx/>
                <a:latin typeface="黑体" panose="02010609060101010101" charset="-122"/>
                <a:ea typeface="黑体" panose="02010609060101010101" charset="-122"/>
                <a:cs typeface="黑体" panose="02010609060101010101" charset="-122"/>
                <a:sym typeface="+mn-lt"/>
              </a:rPr>
              <a:t>⑭上传营业执照原件的扫描件；</a:t>
            </a:r>
            <a:endParaRPr kumimoji="0" lang="zh-CN" altLang="en-US" b="0" i="0" u="none" strike="noStrike" kern="1200" cap="none" spc="0" normalizeH="0" baseline="0" noProof="0" dirty="0">
              <a:ln>
                <a:noFill/>
              </a:ln>
              <a:solidFill>
                <a:schemeClr val="tx1"/>
              </a:solidFill>
              <a:effectLst/>
              <a:uLnTx/>
              <a:uFillTx/>
              <a:latin typeface="黑体" panose="02010609060101010101" charset="-122"/>
              <a:ea typeface="黑体" panose="02010609060101010101" charset="-122"/>
              <a:cs typeface="黑体" panose="02010609060101010101" charset="-122"/>
              <a:sym typeface="+mn-lt"/>
            </a:endParaRPr>
          </a:p>
          <a:p>
            <a:pPr marL="0" marR="0" lvl="0" indent="0" algn="l" defTabSz="914400" rtl="0" eaLnBrk="1" fontAlgn="auto" latinLnBrk="0" hangingPunct="1">
              <a:lnSpc>
                <a:spcPct val="150000"/>
              </a:lnSpc>
              <a:spcBef>
                <a:spcPts val="2950"/>
              </a:spcBef>
              <a:spcAft>
                <a:spcPts val="0"/>
              </a:spcAft>
              <a:buClrTx/>
              <a:buSzTx/>
              <a:buFontTx/>
              <a:buNone/>
              <a:defRPr/>
            </a:pPr>
            <a:r>
              <a:rPr kumimoji="0" lang="zh-CN" altLang="en-US" b="0" i="0" u="none" strike="noStrike" kern="1200" cap="none" spc="0" normalizeH="0" baseline="0" noProof="0" dirty="0">
                <a:ln>
                  <a:noFill/>
                </a:ln>
                <a:solidFill>
                  <a:schemeClr val="tx1"/>
                </a:solidFill>
                <a:effectLst/>
                <a:uLnTx/>
                <a:uFillTx/>
                <a:latin typeface="黑体" panose="02010609060101010101" charset="-122"/>
                <a:ea typeface="黑体" panose="02010609060101010101" charset="-122"/>
                <a:cs typeface="黑体" panose="02010609060101010101" charset="-122"/>
                <a:sym typeface="+mn-lt"/>
              </a:rPr>
              <a:t>⑮勾选“我已阅读并遵守协议”，并点击提交，弹出提交人框：选择“朱春”。</a:t>
            </a:r>
            <a:endParaRPr kumimoji="0" lang="zh-CN" altLang="en-US" b="0" i="0" u="none" strike="noStrike" kern="1200" cap="none" spc="0" normalizeH="0" baseline="0" noProof="0" dirty="0">
              <a:ln>
                <a:noFill/>
              </a:ln>
              <a:solidFill>
                <a:schemeClr val="tx1"/>
              </a:solidFill>
              <a:effectLst/>
              <a:uLnTx/>
              <a:uFillTx/>
              <a:latin typeface="黑体" panose="02010609060101010101" charset="-122"/>
              <a:ea typeface="黑体" panose="02010609060101010101" charset="-122"/>
              <a:cs typeface="黑体" panose="02010609060101010101" charset="-122"/>
              <a:sym typeface="+mn-lt"/>
            </a:endParaRPr>
          </a:p>
        </p:txBody>
      </p:sp>
      <p:sp>
        <p:nvSpPr>
          <p:cNvPr id="13" name="文本框 12"/>
          <p:cNvSpPr txBox="1"/>
          <p:nvPr/>
        </p:nvSpPr>
        <p:spPr>
          <a:xfrm>
            <a:off x="9398635" y="4723130"/>
            <a:ext cx="1932305" cy="1476375"/>
          </a:xfrm>
          <a:prstGeom prst="rect">
            <a:avLst/>
          </a:prstGeom>
          <a:solidFill>
            <a:schemeClr val="accent4">
              <a:lumMod val="60000"/>
              <a:lumOff val="40000"/>
            </a:schemeClr>
          </a:solidFill>
        </p:spPr>
        <p:txBody>
          <a:bodyPr wrap="square" rtlCol="0">
            <a:spAutoFit/>
          </a:bodyPr>
          <a:p>
            <a:r>
              <a:rPr lang="en-US" altLang="zh-CN">
                <a:solidFill>
                  <a:schemeClr val="tx1"/>
                </a:solidFill>
              </a:rPr>
              <a:t>3.</a:t>
            </a:r>
            <a:r>
              <a:rPr lang="zh-CN" altLang="en-US">
                <a:solidFill>
                  <a:schemeClr val="tx1"/>
                </a:solidFill>
              </a:rPr>
              <a:t>账号申请提交之后，请电话告知0817-2666583维修资金办公室，进行账号审核。</a:t>
            </a:r>
            <a:endParaRPr lang="zh-CN" altLang="en-US">
              <a:solidFill>
                <a:schemeClr val="tx1"/>
              </a:solidFill>
            </a:endParaRPr>
          </a:p>
        </p:txBody>
      </p:sp>
      <p:pic>
        <p:nvPicPr>
          <p:cNvPr id="10" name="图片 9" descr="&amp;pfm8820559494&amp;&amp;spt133&amp;&amp;bdt2330&amp;&amp;wdt2110&amp;"/>
          <p:cNvPicPr>
            <a:picLocks noChangeAspect="1"/>
          </p:cNvPicPr>
          <p:nvPr/>
        </p:nvPicPr>
        <p:blipFill>
          <a:blip r:embed="rId1">
            <a:extLst>
              <a:ext uri="{BEBA8EAE-BF5A-486C-A8C5-ECC9F3942E4B}">
                <a14:imgProps xmlns:a14="http://schemas.microsoft.com/office/drawing/2010/main">
                  <a14:imgLayer r:embed="rId2"/>
                </a14:imgProps>
              </a:ext>
            </a:extLst>
          </a:blip>
          <a:srcRect/>
          <a:stretch>
            <a:fillRect/>
          </a:stretch>
        </p:blipFill>
        <p:spPr>
          <a:xfrm>
            <a:off x="6782435" y="977265"/>
            <a:ext cx="4728210" cy="334645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34963" y="333375"/>
            <a:ext cx="11522075" cy="6199547"/>
          </a:xfrm>
          <a:prstGeom prst="rect">
            <a:avLst/>
          </a:prstGeom>
          <a:noFill/>
          <a:ln w="38100">
            <a:solidFill>
              <a:srgbClr val="33335E"/>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6" name="平行四边形 5"/>
          <p:cNvSpPr/>
          <p:nvPr/>
        </p:nvSpPr>
        <p:spPr>
          <a:xfrm rot="20756560">
            <a:off x="11286605" y="112799"/>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9" name="平行四边形 8"/>
          <p:cNvSpPr/>
          <p:nvPr/>
        </p:nvSpPr>
        <p:spPr>
          <a:xfrm rot="20756560">
            <a:off x="10175377" y="691127"/>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12" name="组合 11"/>
          <p:cNvGrpSpPr/>
          <p:nvPr/>
        </p:nvGrpSpPr>
        <p:grpSpPr>
          <a:xfrm flipH="1" flipV="1">
            <a:off x="-93229" y="5734017"/>
            <a:ext cx="2110749" cy="1015024"/>
            <a:chOff x="1178522" y="5593172"/>
            <a:chExt cx="2110749" cy="1015024"/>
          </a:xfrm>
        </p:grpSpPr>
        <p:sp>
          <p:nvSpPr>
            <p:cNvPr id="10" name="平行四边形 9"/>
            <p:cNvSpPr/>
            <p:nvPr/>
          </p:nvSpPr>
          <p:spPr>
            <a:xfrm rot="20756560">
              <a:off x="2289750" y="5593172"/>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1" name="平行四边形 10"/>
            <p:cNvSpPr/>
            <p:nvPr/>
          </p:nvSpPr>
          <p:spPr>
            <a:xfrm rot="20756560">
              <a:off x="1178522" y="6171500"/>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sp>
        <p:nvSpPr>
          <p:cNvPr id="17" name="平行四边形 16"/>
          <p:cNvSpPr/>
          <p:nvPr/>
        </p:nvSpPr>
        <p:spPr>
          <a:xfrm rot="20756560">
            <a:off x="10175377" y="3174139"/>
            <a:ext cx="2110749" cy="436696"/>
          </a:xfrm>
          <a:prstGeom prst="parallelogram">
            <a:avLst/>
          </a:prstGeom>
          <a:solidFill>
            <a:srgbClr val="E6ECF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8" name="平行四边形 17"/>
          <p:cNvSpPr/>
          <p:nvPr/>
        </p:nvSpPr>
        <p:spPr>
          <a:xfrm rot="20756560">
            <a:off x="11139174" y="3493037"/>
            <a:ext cx="1132302"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9" name="平行四边形 18"/>
          <p:cNvSpPr/>
          <p:nvPr/>
        </p:nvSpPr>
        <p:spPr>
          <a:xfrm rot="20756560">
            <a:off x="-63870" y="2987931"/>
            <a:ext cx="570195" cy="377474"/>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13" name="直接连接符 12"/>
          <p:cNvCxnSpPr/>
          <p:nvPr/>
        </p:nvCxnSpPr>
        <p:spPr>
          <a:xfrm flipV="1">
            <a:off x="-1" y="5219700"/>
            <a:ext cx="2305051" cy="596900"/>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11248283" y="3912934"/>
            <a:ext cx="948405" cy="245592"/>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0346635" y="977223"/>
            <a:ext cx="1832521" cy="474536"/>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690" y="2722030"/>
            <a:ext cx="811052" cy="210024"/>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4400194" y="1847700"/>
            <a:ext cx="3391612" cy="1015663"/>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000" b="1" i="0" u="none" strike="noStrike" kern="1200" cap="none" spc="0" normalizeH="0" baseline="0" noProof="0" dirty="0">
                <a:ln w="0"/>
                <a:solidFill>
                  <a:prstClr val="black">
                    <a:lumMod val="75000"/>
                    <a:lumOff val="25000"/>
                  </a:prstClr>
                </a:solidFill>
                <a:effectLst>
                  <a:outerShdw blurRad="38100" dist="19050" dir="2700000" algn="tl" rotWithShape="0">
                    <a:prstClr val="black">
                      <a:alpha val="40000"/>
                    </a:prstClr>
                  </a:outerShdw>
                </a:effectLst>
                <a:uLnTx/>
                <a:uFillTx/>
                <a:latin typeface="等线" panose="02010600030101010101" charset="-122"/>
                <a:ea typeface="等线" panose="02010600030101010101" charset="-122"/>
                <a:cs typeface="+mn-cs"/>
              </a:rPr>
              <a:t>RART 02</a:t>
            </a:r>
            <a:endParaRPr kumimoji="0" lang="en-US" altLang="zh-CN" sz="6000" b="1" i="0" u="none" strike="noStrike" kern="1200" cap="none" spc="0" normalizeH="0" baseline="0" noProof="0" dirty="0">
              <a:ln w="0"/>
              <a:solidFill>
                <a:prstClr val="black">
                  <a:lumMod val="75000"/>
                  <a:lumOff val="25000"/>
                </a:prstClr>
              </a:solidFill>
              <a:effectLst>
                <a:outerShdw blurRad="38100" dist="19050" dir="2700000" algn="tl" rotWithShape="0">
                  <a:prstClr val="black">
                    <a:alpha val="40000"/>
                  </a:prstClr>
                </a:outerShdw>
              </a:effectLst>
              <a:uLnTx/>
              <a:uFillTx/>
              <a:latin typeface="等线" panose="02010600030101010101" charset="-122"/>
              <a:ea typeface="等线" panose="02010600030101010101" charset="-122"/>
              <a:cs typeface="+mn-cs"/>
            </a:endParaRPr>
          </a:p>
        </p:txBody>
      </p:sp>
      <p:cxnSp>
        <p:nvCxnSpPr>
          <p:cNvPr id="32" name="直接连接符 31"/>
          <p:cNvCxnSpPr/>
          <p:nvPr/>
        </p:nvCxnSpPr>
        <p:spPr>
          <a:xfrm>
            <a:off x="3198744" y="2863363"/>
            <a:ext cx="5794513"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2875280" y="2955925"/>
            <a:ext cx="6419215" cy="1014730"/>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6000" b="1" noProof="0" dirty="0">
                <a:ln w="0"/>
                <a:solidFill>
                  <a:prstClr val="black">
                    <a:lumMod val="75000"/>
                    <a:lumOff val="25000"/>
                  </a:prstClr>
                </a:solidFill>
                <a:effectLst>
                  <a:outerShdw blurRad="38100" dist="19050" dir="2700000" algn="tl" rotWithShape="0">
                    <a:prstClr val="black">
                      <a:alpha val="40000"/>
                    </a:prstClr>
                  </a:outerShdw>
                </a:effectLst>
                <a:uLnTx/>
                <a:uFillTx/>
                <a:latin typeface="等线" panose="02010600030101010101" charset="-122"/>
                <a:ea typeface="等线" panose="02010600030101010101" charset="-122"/>
                <a:sym typeface="+mn-lt"/>
              </a:rPr>
              <a:t>业务申请材料下载</a:t>
            </a:r>
            <a:endParaRPr kumimoji="0" lang="zh-CN" altLang="en-US" sz="5400" b="1" i="0" u="none" strike="noStrike" kern="1200" cap="none" spc="0" normalizeH="0" baseline="0" noProof="0" dirty="0">
              <a:ln>
                <a:noFill/>
              </a:ln>
              <a:solidFill>
                <a:prstClr val="black">
                  <a:lumMod val="75000"/>
                  <a:lumOff val="25000"/>
                </a:prstClr>
              </a:solidFill>
              <a:effectLst/>
              <a:uLnTx/>
              <a:uFillTx/>
              <a:latin typeface="等线" panose="02010600030101010101" charset="-122"/>
              <a:ea typeface="等线" panose="02010600030101010101" charset="-122"/>
              <a:cs typeface="+mn-ea"/>
              <a:sym typeface="+mn-lt"/>
            </a:endParaRPr>
          </a:p>
        </p:txBody>
      </p:sp>
      <p:cxnSp>
        <p:nvCxnSpPr>
          <p:cNvPr id="36" name="直接连接符 35"/>
          <p:cNvCxnSpPr/>
          <p:nvPr/>
        </p:nvCxnSpPr>
        <p:spPr>
          <a:xfrm>
            <a:off x="3198744" y="3986484"/>
            <a:ext cx="5794513"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flipH="1" flipV="1">
            <a:off x="-93229" y="5734017"/>
            <a:ext cx="2110749" cy="1015024"/>
            <a:chOff x="1178522" y="5593172"/>
            <a:chExt cx="2110749" cy="1015024"/>
          </a:xfrm>
        </p:grpSpPr>
        <p:sp>
          <p:nvSpPr>
            <p:cNvPr id="3" name="平行四边形 2"/>
            <p:cNvSpPr/>
            <p:nvPr/>
          </p:nvSpPr>
          <p:spPr>
            <a:xfrm rot="20756560">
              <a:off x="2289750" y="5593172"/>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4" name="平行四边形 3"/>
            <p:cNvSpPr/>
            <p:nvPr/>
          </p:nvSpPr>
          <p:spPr>
            <a:xfrm rot="20756560">
              <a:off x="1178522" y="6171500"/>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cxnSp>
        <p:nvCxnSpPr>
          <p:cNvPr id="5" name="直接连接符 4"/>
          <p:cNvCxnSpPr/>
          <p:nvPr/>
        </p:nvCxnSpPr>
        <p:spPr>
          <a:xfrm flipV="1">
            <a:off x="-1" y="5219700"/>
            <a:ext cx="2305051" cy="596900"/>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sp>
        <p:nvSpPr>
          <p:cNvPr id="6" name="平行四边形 5"/>
          <p:cNvSpPr/>
          <p:nvPr/>
        </p:nvSpPr>
        <p:spPr>
          <a:xfrm rot="20756560">
            <a:off x="11286605" y="112799"/>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7" name="平行四边形 6"/>
          <p:cNvSpPr/>
          <p:nvPr/>
        </p:nvSpPr>
        <p:spPr>
          <a:xfrm rot="20756560">
            <a:off x="10175377" y="691127"/>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8" name="直接连接符 7"/>
          <p:cNvCxnSpPr/>
          <p:nvPr/>
        </p:nvCxnSpPr>
        <p:spPr>
          <a:xfrm flipV="1">
            <a:off x="10346635" y="977223"/>
            <a:ext cx="1832521" cy="474536"/>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1097281" y="288328"/>
            <a:ext cx="9997440" cy="5835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200" b="1" i="0" u="none" strike="noStrike" kern="1200" cap="none" spc="0" normalizeH="0" baseline="0" noProof="0" dirty="0">
                <a:ln>
                  <a:noFill/>
                </a:ln>
                <a:solidFill>
                  <a:srgbClr val="33335E"/>
                </a:solidFill>
                <a:effectLst/>
                <a:uLnTx/>
                <a:uFillTx/>
                <a:latin typeface="等线" panose="02010600030101010101" charset="-122"/>
                <a:ea typeface="等线" panose="02010600030101010101" charset="-122"/>
                <a:cs typeface="+mn-ea"/>
                <a:sym typeface="+mn-lt"/>
              </a:rPr>
              <a:t>1.</a:t>
            </a:r>
            <a:r>
              <a:rPr kumimoji="0" lang="zh-CN" altLang="en-US" sz="3200" b="1" i="0" u="none" strike="noStrike" kern="1200" cap="none" spc="0" normalizeH="0" baseline="0" noProof="0" dirty="0">
                <a:ln>
                  <a:noFill/>
                </a:ln>
                <a:solidFill>
                  <a:srgbClr val="33335E"/>
                </a:solidFill>
                <a:effectLst/>
                <a:uLnTx/>
                <a:uFillTx/>
                <a:latin typeface="等线" panose="02010600030101010101" charset="-122"/>
                <a:ea typeface="等线" panose="02010600030101010101" charset="-122"/>
                <a:cs typeface="+mn-ea"/>
                <a:sym typeface="+mn-lt"/>
              </a:rPr>
              <a:t>登录网址www.ncwxzj.com，选择标题栏“资料下载”</a:t>
            </a:r>
            <a:endParaRPr kumimoji="0" lang="zh-CN" altLang="en-US" sz="3200" b="1" i="0" u="none" strike="noStrike" kern="1200" cap="none" spc="0" normalizeH="0" baseline="0" noProof="0" dirty="0">
              <a:ln>
                <a:noFill/>
              </a:ln>
              <a:solidFill>
                <a:srgbClr val="33335E"/>
              </a:solidFill>
              <a:effectLst/>
              <a:uLnTx/>
              <a:uFillTx/>
              <a:latin typeface="等线" panose="02010600030101010101" charset="-122"/>
              <a:ea typeface="等线" panose="02010600030101010101" charset="-122"/>
              <a:cs typeface="+mn-ea"/>
              <a:sym typeface="+mn-lt"/>
            </a:endParaRPr>
          </a:p>
        </p:txBody>
      </p:sp>
      <p:sp>
        <p:nvSpPr>
          <p:cNvPr id="30" name="矩形 29"/>
          <p:cNvSpPr/>
          <p:nvPr/>
        </p:nvSpPr>
        <p:spPr>
          <a:xfrm>
            <a:off x="5825331" y="1061007"/>
            <a:ext cx="541338" cy="63329"/>
          </a:xfrm>
          <a:prstGeom prst="rect">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pic>
        <p:nvPicPr>
          <p:cNvPr id="9" name="图片 5" descr="&amp;pfm8820570275&amp;&amp;spt122&amp;&amp;bdt2826&amp;&amp;wdt2550&amp;"/>
          <p:cNvPicPr>
            <a:picLocks noChangeAspect="1"/>
          </p:cNvPicPr>
          <p:nvPr/>
        </p:nvPicPr>
        <p:blipFill>
          <a:blip r:embed="rId1">
            <a:extLst>
              <a:ext uri="{BEBA8EAE-BF5A-486C-A8C5-ECC9F3942E4B}">
                <a14:imgProps xmlns:a14="http://schemas.microsoft.com/office/drawing/2010/main">
                  <a14:imgLayer r:embed="rId2"/>
                </a14:imgProps>
              </a:ext>
            </a:extLst>
          </a:blip>
          <a:srcRect/>
          <a:stretch>
            <a:fillRect/>
          </a:stretch>
        </p:blipFill>
        <p:spPr>
          <a:xfrm>
            <a:off x="266065" y="1176020"/>
            <a:ext cx="5111115" cy="4004310"/>
          </a:xfrm>
          <a:prstGeom prst="rect">
            <a:avLst/>
          </a:prstGeom>
          <a:noFill/>
          <a:ln>
            <a:noFill/>
          </a:ln>
        </p:spPr>
      </p:pic>
      <p:sp>
        <p:nvSpPr>
          <p:cNvPr id="10" name="文本框 9"/>
          <p:cNvSpPr txBox="1"/>
          <p:nvPr/>
        </p:nvSpPr>
        <p:spPr>
          <a:xfrm>
            <a:off x="6366510" y="1249680"/>
            <a:ext cx="1797685" cy="368300"/>
          </a:xfrm>
          <a:prstGeom prst="rect">
            <a:avLst/>
          </a:prstGeom>
          <a:gradFill>
            <a:gsLst>
              <a:gs pos="0">
                <a:srgbClr val="FFF19F"/>
              </a:gs>
              <a:gs pos="100000">
                <a:srgbClr val="ADE1B8"/>
              </a:gs>
            </a:gsLst>
            <a:lin scaled="1"/>
          </a:gradFill>
        </p:spPr>
        <p:txBody>
          <a:bodyPr wrap="square" rtlCol="0">
            <a:spAutoFit/>
          </a:bodyPr>
          <a:p>
            <a:r>
              <a:rPr lang="zh-CN" altLang="en-US" b="1"/>
              <a:t>2.下载文件</a:t>
            </a:r>
            <a:endParaRPr lang="zh-CN" altLang="en-US" b="1"/>
          </a:p>
        </p:txBody>
      </p:sp>
      <p:graphicFrame>
        <p:nvGraphicFramePr>
          <p:cNvPr id="12" name="图示 11"/>
          <p:cNvGraphicFramePr/>
          <p:nvPr/>
        </p:nvGraphicFramePr>
        <p:xfrm>
          <a:off x="5981700" y="1663065"/>
          <a:ext cx="5648325" cy="46615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34963" y="333375"/>
            <a:ext cx="11522075" cy="6199547"/>
          </a:xfrm>
          <a:prstGeom prst="rect">
            <a:avLst/>
          </a:prstGeom>
          <a:noFill/>
          <a:ln w="38100">
            <a:solidFill>
              <a:srgbClr val="33335E"/>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6" name="平行四边形 5"/>
          <p:cNvSpPr/>
          <p:nvPr/>
        </p:nvSpPr>
        <p:spPr>
          <a:xfrm rot="20756560">
            <a:off x="11286605" y="112799"/>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9" name="平行四边形 8"/>
          <p:cNvSpPr/>
          <p:nvPr/>
        </p:nvSpPr>
        <p:spPr>
          <a:xfrm rot="20756560">
            <a:off x="10175377" y="691127"/>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12" name="组合 11"/>
          <p:cNvGrpSpPr/>
          <p:nvPr/>
        </p:nvGrpSpPr>
        <p:grpSpPr>
          <a:xfrm flipH="1" flipV="1">
            <a:off x="-93229" y="5734017"/>
            <a:ext cx="2110749" cy="1015024"/>
            <a:chOff x="1178522" y="5593172"/>
            <a:chExt cx="2110749" cy="1015024"/>
          </a:xfrm>
        </p:grpSpPr>
        <p:sp>
          <p:nvSpPr>
            <p:cNvPr id="10" name="平行四边形 9"/>
            <p:cNvSpPr/>
            <p:nvPr/>
          </p:nvSpPr>
          <p:spPr>
            <a:xfrm rot="20756560">
              <a:off x="2289750" y="5593172"/>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1" name="平行四边形 10"/>
            <p:cNvSpPr/>
            <p:nvPr/>
          </p:nvSpPr>
          <p:spPr>
            <a:xfrm rot="20756560">
              <a:off x="1178522" y="6171500"/>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sp>
        <p:nvSpPr>
          <p:cNvPr id="17" name="平行四边形 16"/>
          <p:cNvSpPr/>
          <p:nvPr/>
        </p:nvSpPr>
        <p:spPr>
          <a:xfrm rot="20756560">
            <a:off x="10175377" y="3174139"/>
            <a:ext cx="2110749" cy="436696"/>
          </a:xfrm>
          <a:prstGeom prst="parallelogram">
            <a:avLst/>
          </a:prstGeom>
          <a:solidFill>
            <a:srgbClr val="E6ECF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8" name="平行四边形 17"/>
          <p:cNvSpPr/>
          <p:nvPr/>
        </p:nvSpPr>
        <p:spPr>
          <a:xfrm rot="20756560">
            <a:off x="11139174" y="3493037"/>
            <a:ext cx="1132302"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9" name="平行四边形 18"/>
          <p:cNvSpPr/>
          <p:nvPr/>
        </p:nvSpPr>
        <p:spPr>
          <a:xfrm rot="20756560">
            <a:off x="-63870" y="2987931"/>
            <a:ext cx="570195" cy="377474"/>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13" name="直接连接符 12"/>
          <p:cNvCxnSpPr/>
          <p:nvPr/>
        </p:nvCxnSpPr>
        <p:spPr>
          <a:xfrm flipV="1">
            <a:off x="-1" y="5219700"/>
            <a:ext cx="2305051" cy="596900"/>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11248283" y="3912934"/>
            <a:ext cx="948405" cy="245592"/>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0346635" y="977223"/>
            <a:ext cx="1832521" cy="474536"/>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690" y="2722030"/>
            <a:ext cx="811052" cy="210024"/>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4400194" y="1847700"/>
            <a:ext cx="3391612" cy="1015663"/>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000" b="1" i="0" u="none" strike="noStrike" kern="1200" cap="none" spc="0" normalizeH="0" baseline="0" noProof="0" dirty="0">
                <a:ln w="0"/>
                <a:solidFill>
                  <a:prstClr val="black">
                    <a:lumMod val="75000"/>
                    <a:lumOff val="25000"/>
                  </a:prstClr>
                </a:solidFill>
                <a:effectLst>
                  <a:outerShdw blurRad="38100" dist="19050" dir="2700000" algn="tl" rotWithShape="0">
                    <a:prstClr val="black">
                      <a:alpha val="40000"/>
                    </a:prstClr>
                  </a:outerShdw>
                </a:effectLst>
                <a:uLnTx/>
                <a:uFillTx/>
                <a:latin typeface="等线" panose="02010600030101010101" charset="-122"/>
                <a:ea typeface="等线" panose="02010600030101010101" charset="-122"/>
                <a:cs typeface="+mn-cs"/>
              </a:rPr>
              <a:t>RART 03</a:t>
            </a:r>
            <a:endParaRPr kumimoji="0" lang="en-US" altLang="zh-CN" sz="6000" b="1" i="0" u="none" strike="noStrike" kern="1200" cap="none" spc="0" normalizeH="0" baseline="0" noProof="0" dirty="0">
              <a:ln w="0"/>
              <a:solidFill>
                <a:prstClr val="black">
                  <a:lumMod val="75000"/>
                  <a:lumOff val="25000"/>
                </a:prstClr>
              </a:solidFill>
              <a:effectLst>
                <a:outerShdw blurRad="38100" dist="19050" dir="2700000" algn="tl" rotWithShape="0">
                  <a:prstClr val="black">
                    <a:alpha val="40000"/>
                  </a:prstClr>
                </a:outerShdw>
              </a:effectLst>
              <a:uLnTx/>
              <a:uFillTx/>
              <a:latin typeface="等线" panose="02010600030101010101" charset="-122"/>
              <a:ea typeface="等线" panose="02010600030101010101" charset="-122"/>
              <a:cs typeface="+mn-cs"/>
            </a:endParaRPr>
          </a:p>
        </p:txBody>
      </p:sp>
      <p:cxnSp>
        <p:nvCxnSpPr>
          <p:cNvPr id="32" name="直接连接符 31"/>
          <p:cNvCxnSpPr/>
          <p:nvPr/>
        </p:nvCxnSpPr>
        <p:spPr>
          <a:xfrm>
            <a:off x="3198744" y="2863363"/>
            <a:ext cx="5794513"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3152154" y="2955696"/>
            <a:ext cx="5887691" cy="922020"/>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zh-CN" altLang="en-US" sz="5400" b="1" i="0" u="none" strike="noStrike" kern="1200" cap="none" spc="0" normalizeH="0" baseline="0" noProof="0" dirty="0">
                <a:ln>
                  <a:noFill/>
                </a:ln>
                <a:solidFill>
                  <a:prstClr val="black">
                    <a:lumMod val="75000"/>
                    <a:lumOff val="25000"/>
                  </a:prstClr>
                </a:solidFill>
                <a:effectLst/>
                <a:uLnTx/>
                <a:uFillTx/>
                <a:latin typeface="等线" panose="02010600030101010101" charset="-122"/>
                <a:ea typeface="等线" panose="02010600030101010101" charset="-122"/>
                <a:cs typeface="+mn-ea"/>
                <a:sym typeface="+mn-lt"/>
              </a:rPr>
              <a:t>业务网上申请流程</a:t>
            </a:r>
            <a:endParaRPr kumimoji="0" lang="zh-CN" altLang="en-US" sz="5400" b="1" i="0" u="none" strike="noStrike" kern="1200" cap="none" spc="0" normalizeH="0" baseline="0" noProof="0" dirty="0">
              <a:ln>
                <a:noFill/>
              </a:ln>
              <a:solidFill>
                <a:prstClr val="black">
                  <a:lumMod val="75000"/>
                  <a:lumOff val="25000"/>
                </a:prstClr>
              </a:solidFill>
              <a:effectLst/>
              <a:uLnTx/>
              <a:uFillTx/>
              <a:latin typeface="等线" panose="02010600030101010101" charset="-122"/>
              <a:ea typeface="等线" panose="02010600030101010101" charset="-122"/>
              <a:cs typeface="+mn-ea"/>
              <a:sym typeface="+mn-lt"/>
            </a:endParaRPr>
          </a:p>
        </p:txBody>
      </p:sp>
      <p:cxnSp>
        <p:nvCxnSpPr>
          <p:cNvPr id="36" name="直接连接符 35"/>
          <p:cNvCxnSpPr/>
          <p:nvPr/>
        </p:nvCxnSpPr>
        <p:spPr>
          <a:xfrm>
            <a:off x="3198744" y="3986484"/>
            <a:ext cx="5794513"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flipH="1" flipV="1">
            <a:off x="-93229" y="5734017"/>
            <a:ext cx="2110749" cy="1015024"/>
            <a:chOff x="1178522" y="5593172"/>
            <a:chExt cx="2110749" cy="1015024"/>
          </a:xfrm>
        </p:grpSpPr>
        <p:sp>
          <p:nvSpPr>
            <p:cNvPr id="3" name="平行四边形 2"/>
            <p:cNvSpPr/>
            <p:nvPr/>
          </p:nvSpPr>
          <p:spPr>
            <a:xfrm rot="20756560">
              <a:off x="2289750" y="5593172"/>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4" name="平行四边形 3"/>
            <p:cNvSpPr/>
            <p:nvPr/>
          </p:nvSpPr>
          <p:spPr>
            <a:xfrm rot="20756560">
              <a:off x="1178522" y="6171500"/>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cxnSp>
        <p:nvCxnSpPr>
          <p:cNvPr id="5" name="直接连接符 4"/>
          <p:cNvCxnSpPr/>
          <p:nvPr/>
        </p:nvCxnSpPr>
        <p:spPr>
          <a:xfrm flipV="1">
            <a:off x="-1" y="5219700"/>
            <a:ext cx="2305051" cy="596900"/>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sp>
        <p:nvSpPr>
          <p:cNvPr id="6" name="平行四边形 5"/>
          <p:cNvSpPr/>
          <p:nvPr/>
        </p:nvSpPr>
        <p:spPr>
          <a:xfrm rot="20756560">
            <a:off x="11286605" y="112799"/>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7" name="平行四边形 6"/>
          <p:cNvSpPr/>
          <p:nvPr/>
        </p:nvSpPr>
        <p:spPr>
          <a:xfrm rot="20756560">
            <a:off x="10175377" y="691127"/>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8" name="直接连接符 7"/>
          <p:cNvCxnSpPr/>
          <p:nvPr/>
        </p:nvCxnSpPr>
        <p:spPr>
          <a:xfrm flipV="1">
            <a:off x="10346635" y="977223"/>
            <a:ext cx="1832521" cy="474536"/>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893128" y="288328"/>
            <a:ext cx="10405745" cy="5835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srgbClr val="33335E"/>
                </a:solidFill>
                <a:effectLst/>
                <a:uLnTx/>
                <a:uFillTx/>
                <a:latin typeface="等线" panose="02010600030101010101" charset="-122"/>
                <a:ea typeface="等线" panose="02010600030101010101" charset="-122"/>
                <a:cs typeface="+mn-ea"/>
                <a:sym typeface="+mn-lt"/>
              </a:rPr>
              <a:t>1.登录网址www.ncwxzj.com，使用自己的账号密码登录。</a:t>
            </a:r>
            <a:endParaRPr kumimoji="0" lang="zh-CN" altLang="en-US" sz="3200" b="1" i="0" u="none" strike="noStrike" kern="1200" cap="none" spc="0" normalizeH="0" baseline="0" noProof="0" dirty="0">
              <a:ln>
                <a:noFill/>
              </a:ln>
              <a:solidFill>
                <a:srgbClr val="33335E"/>
              </a:solidFill>
              <a:effectLst/>
              <a:uLnTx/>
              <a:uFillTx/>
              <a:latin typeface="等线" panose="02010600030101010101" charset="-122"/>
              <a:ea typeface="等线" panose="02010600030101010101" charset="-122"/>
              <a:cs typeface="+mn-ea"/>
              <a:sym typeface="+mn-lt"/>
            </a:endParaRPr>
          </a:p>
        </p:txBody>
      </p:sp>
      <p:cxnSp>
        <p:nvCxnSpPr>
          <p:cNvPr id="12" name="直接连接符 14"/>
          <p:cNvCxnSpPr>
            <a:cxnSpLocks noChangeShapeType="1"/>
          </p:cNvCxnSpPr>
          <p:nvPr/>
        </p:nvCxnSpPr>
        <p:spPr bwMode="auto">
          <a:xfrm flipV="1">
            <a:off x="680720" y="3395345"/>
            <a:ext cx="6110605" cy="33655"/>
          </a:xfrm>
          <a:prstGeom prst="line">
            <a:avLst/>
          </a:prstGeom>
          <a:noFill/>
          <a:ln w="19050">
            <a:solidFill>
              <a:srgbClr val="33335E"/>
            </a:solidFill>
            <a:miter lim="800000"/>
          </a:ln>
          <a:extLst>
            <a:ext uri="{909E8E84-426E-40DD-AFC4-6F175D3DCCD1}">
              <a14:hiddenFill xmlns:a14="http://schemas.microsoft.com/office/drawing/2010/main">
                <a:noFill/>
              </a14:hiddenFill>
            </a:ext>
          </a:extLst>
        </p:spPr>
      </p:cxnSp>
      <p:sp>
        <p:nvSpPr>
          <p:cNvPr id="13" name="椭圆 18"/>
          <p:cNvSpPr>
            <a:spLocks noChangeArrowheads="1"/>
          </p:cNvSpPr>
          <p:nvPr/>
        </p:nvSpPr>
        <p:spPr bwMode="auto">
          <a:xfrm>
            <a:off x="1708024" y="3331980"/>
            <a:ext cx="172990" cy="193675"/>
          </a:xfrm>
          <a:prstGeom prst="ellipse">
            <a:avLst/>
          </a:prstGeom>
          <a:solidFill>
            <a:srgbClr val="33335E"/>
          </a:solidFill>
          <a:ln>
            <a:noFill/>
          </a:ln>
          <a:effectLst>
            <a:outerShdw blurRad="63500" algn="ctr" rotWithShape="0">
              <a:prstClr val="black">
                <a:alpha val="40000"/>
              </a:prstClr>
            </a:out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zh-CN" sz="1800" b="0" i="0" u="none" strike="noStrike" kern="0" cap="none" spc="0" normalizeH="0" baseline="0" noProof="0">
              <a:ln>
                <a:noFill/>
              </a:ln>
              <a:solidFill>
                <a:prstClr val="black"/>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
        <p:nvSpPr>
          <p:cNvPr id="14" name="椭圆 19"/>
          <p:cNvSpPr>
            <a:spLocks noChangeArrowheads="1"/>
          </p:cNvSpPr>
          <p:nvPr/>
        </p:nvSpPr>
        <p:spPr bwMode="auto">
          <a:xfrm>
            <a:off x="6556058" y="3315152"/>
            <a:ext cx="171584" cy="193675"/>
          </a:xfrm>
          <a:prstGeom prst="ellipse">
            <a:avLst/>
          </a:prstGeom>
          <a:solidFill>
            <a:srgbClr val="FFC000"/>
          </a:solidFill>
          <a:ln>
            <a:noFill/>
          </a:ln>
          <a:effectLst>
            <a:outerShdw blurRad="63500" algn="ctr" rotWithShape="0">
              <a:prstClr val="black">
                <a:alpha val="40000"/>
              </a:prstClr>
            </a:out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zh-CN" sz="1800" b="0" i="0" u="none" strike="noStrike" kern="0" cap="none" spc="0" normalizeH="0" baseline="0" noProof="0">
              <a:ln>
                <a:noFill/>
              </a:ln>
              <a:solidFill>
                <a:prstClr val="black"/>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grpSp>
        <p:nvGrpSpPr>
          <p:cNvPr id="19" name="组合 92"/>
          <p:cNvGrpSpPr/>
          <p:nvPr/>
        </p:nvGrpSpPr>
        <p:grpSpPr bwMode="auto">
          <a:xfrm>
            <a:off x="5811838" y="2638877"/>
            <a:ext cx="568325" cy="431800"/>
            <a:chOff x="0" y="0"/>
            <a:chExt cx="509646" cy="387231"/>
          </a:xfrm>
          <a:solidFill>
            <a:sysClr val="window" lastClr="FFFFFF"/>
          </a:solidFill>
        </p:grpSpPr>
        <p:sp>
          <p:nvSpPr>
            <p:cNvPr id="20" name="Freeform 20"/>
            <p:cNvSpPr>
              <a:spLocks noEditPoints="1" noChangeArrowheads="1"/>
            </p:cNvSpPr>
            <p:nvPr/>
          </p:nvSpPr>
          <p:spPr bwMode="auto">
            <a:xfrm>
              <a:off x="0" y="51839"/>
              <a:ext cx="337890" cy="335392"/>
            </a:xfrm>
            <a:custGeom>
              <a:avLst/>
              <a:gdLst>
                <a:gd name="T0" fmla="*/ 337890 w 229"/>
                <a:gd name="T1" fmla="*/ 189120 h 227"/>
                <a:gd name="T2" fmla="*/ 337890 w 229"/>
                <a:gd name="T3" fmla="*/ 144795 h 227"/>
                <a:gd name="T4" fmla="*/ 303953 w 229"/>
                <a:gd name="T5" fmla="*/ 137407 h 227"/>
                <a:gd name="T6" fmla="*/ 295100 w 229"/>
                <a:gd name="T7" fmla="*/ 112290 h 227"/>
                <a:gd name="T8" fmla="*/ 318708 w 229"/>
                <a:gd name="T9" fmla="*/ 85695 h 227"/>
                <a:gd name="T10" fmla="*/ 292149 w 229"/>
                <a:gd name="T11" fmla="*/ 50235 h 227"/>
                <a:gd name="T12" fmla="*/ 259688 w 229"/>
                <a:gd name="T13" fmla="*/ 65010 h 227"/>
                <a:gd name="T14" fmla="*/ 237556 w 229"/>
                <a:gd name="T15" fmla="*/ 48757 h 227"/>
                <a:gd name="T16" fmla="*/ 241982 w 229"/>
                <a:gd name="T17" fmla="*/ 13297 h 227"/>
                <a:gd name="T18" fmla="*/ 199193 w 229"/>
                <a:gd name="T19" fmla="*/ 0 h 227"/>
                <a:gd name="T20" fmla="*/ 181487 w 229"/>
                <a:gd name="T21" fmla="*/ 29550 h 227"/>
                <a:gd name="T22" fmla="*/ 168207 w 229"/>
                <a:gd name="T23" fmla="*/ 29550 h 227"/>
                <a:gd name="T24" fmla="*/ 154928 w 229"/>
                <a:gd name="T25" fmla="*/ 29550 h 227"/>
                <a:gd name="T26" fmla="*/ 137222 w 229"/>
                <a:gd name="T27" fmla="*/ 0 h 227"/>
                <a:gd name="T28" fmla="*/ 95908 w 229"/>
                <a:gd name="T29" fmla="*/ 13297 h 227"/>
                <a:gd name="T30" fmla="*/ 98859 w 229"/>
                <a:gd name="T31" fmla="*/ 48757 h 227"/>
                <a:gd name="T32" fmla="*/ 76726 w 229"/>
                <a:gd name="T33" fmla="*/ 65010 h 227"/>
                <a:gd name="T34" fmla="*/ 44265 w 229"/>
                <a:gd name="T35" fmla="*/ 50235 h 227"/>
                <a:gd name="T36" fmla="*/ 19182 w 229"/>
                <a:gd name="T37" fmla="*/ 85695 h 227"/>
                <a:gd name="T38" fmla="*/ 42790 w 229"/>
                <a:gd name="T39" fmla="*/ 112290 h 227"/>
                <a:gd name="T40" fmla="*/ 33937 w 229"/>
                <a:gd name="T41" fmla="*/ 138885 h 227"/>
                <a:gd name="T42" fmla="*/ 0 w 229"/>
                <a:gd name="T43" fmla="*/ 144795 h 227"/>
                <a:gd name="T44" fmla="*/ 0 w 229"/>
                <a:gd name="T45" fmla="*/ 189120 h 227"/>
                <a:gd name="T46" fmla="*/ 33937 w 229"/>
                <a:gd name="T47" fmla="*/ 196507 h 227"/>
                <a:gd name="T48" fmla="*/ 42790 w 229"/>
                <a:gd name="T49" fmla="*/ 223102 h 227"/>
                <a:gd name="T50" fmla="*/ 19182 w 229"/>
                <a:gd name="T51" fmla="*/ 249697 h 227"/>
                <a:gd name="T52" fmla="*/ 45741 w 229"/>
                <a:gd name="T53" fmla="*/ 285157 h 227"/>
                <a:gd name="T54" fmla="*/ 76726 w 229"/>
                <a:gd name="T55" fmla="*/ 270382 h 227"/>
                <a:gd name="T56" fmla="*/ 98859 w 229"/>
                <a:gd name="T57" fmla="*/ 286635 h 227"/>
                <a:gd name="T58" fmla="*/ 95908 w 229"/>
                <a:gd name="T59" fmla="*/ 322095 h 227"/>
                <a:gd name="T60" fmla="*/ 137222 w 229"/>
                <a:gd name="T61" fmla="*/ 335392 h 227"/>
                <a:gd name="T62" fmla="*/ 154928 w 229"/>
                <a:gd name="T63" fmla="*/ 304365 h 227"/>
                <a:gd name="T64" fmla="*/ 168207 w 229"/>
                <a:gd name="T65" fmla="*/ 305842 h 227"/>
                <a:gd name="T66" fmla="*/ 182962 w 229"/>
                <a:gd name="T67" fmla="*/ 304365 h 227"/>
                <a:gd name="T68" fmla="*/ 199193 w 229"/>
                <a:gd name="T69" fmla="*/ 335392 h 227"/>
                <a:gd name="T70" fmla="*/ 241982 w 229"/>
                <a:gd name="T71" fmla="*/ 320617 h 227"/>
                <a:gd name="T72" fmla="*/ 237556 w 229"/>
                <a:gd name="T73" fmla="*/ 286635 h 227"/>
                <a:gd name="T74" fmla="*/ 259688 w 229"/>
                <a:gd name="T75" fmla="*/ 270382 h 227"/>
                <a:gd name="T76" fmla="*/ 292149 w 229"/>
                <a:gd name="T77" fmla="*/ 285157 h 227"/>
                <a:gd name="T78" fmla="*/ 318708 w 229"/>
                <a:gd name="T79" fmla="*/ 248220 h 227"/>
                <a:gd name="T80" fmla="*/ 295100 w 229"/>
                <a:gd name="T81" fmla="*/ 223102 h 227"/>
                <a:gd name="T82" fmla="*/ 303953 w 229"/>
                <a:gd name="T83" fmla="*/ 196507 h 227"/>
                <a:gd name="T84" fmla="*/ 337890 w 229"/>
                <a:gd name="T85" fmla="*/ 189120 h 227"/>
                <a:gd name="T86" fmla="*/ 168207 w 229"/>
                <a:gd name="T87" fmla="*/ 265950 h 227"/>
                <a:gd name="T88" fmla="*/ 69349 w 229"/>
                <a:gd name="T89" fmla="*/ 166957 h 227"/>
                <a:gd name="T90" fmla="*/ 168207 w 229"/>
                <a:gd name="T91" fmla="*/ 67965 h 227"/>
                <a:gd name="T92" fmla="*/ 267066 w 229"/>
                <a:gd name="T93" fmla="*/ 166957 h 227"/>
                <a:gd name="T94" fmla="*/ 168207 w 229"/>
                <a:gd name="T95" fmla="*/ 265950 h 22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9"/>
                <a:gd name="T145" fmla="*/ 0 h 227"/>
                <a:gd name="T146" fmla="*/ 229 w 229"/>
                <a:gd name="T147" fmla="*/ 227 h 22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等线" panose="02010600030101010101" charset="-122"/>
                <a:ea typeface="宋体" panose="02010600030101010101" pitchFamily="2" charset="-122"/>
                <a:cs typeface="+mn-cs"/>
              </a:endParaRPr>
            </a:p>
          </p:txBody>
        </p:sp>
        <p:sp>
          <p:nvSpPr>
            <p:cNvPr id="21" name="Freeform 21"/>
            <p:cNvSpPr>
              <a:spLocks noEditPoints="1" noChangeArrowheads="1"/>
            </p:cNvSpPr>
            <p:nvPr/>
          </p:nvSpPr>
          <p:spPr bwMode="auto">
            <a:xfrm>
              <a:off x="309785" y="0"/>
              <a:ext cx="199861" cy="199861"/>
            </a:xfrm>
            <a:custGeom>
              <a:avLst/>
              <a:gdLst>
                <a:gd name="T0" fmla="*/ 199861 w 135"/>
                <a:gd name="T1" fmla="*/ 112514 h 135"/>
                <a:gd name="T2" fmla="*/ 199861 w 135"/>
                <a:gd name="T3" fmla="*/ 85866 h 135"/>
                <a:gd name="T4" fmla="*/ 180615 w 135"/>
                <a:gd name="T5" fmla="*/ 81425 h 135"/>
                <a:gd name="T6" fmla="*/ 174693 w 135"/>
                <a:gd name="T7" fmla="*/ 66620 h 135"/>
                <a:gd name="T8" fmla="*/ 189498 w 135"/>
                <a:gd name="T9" fmla="*/ 50335 h 135"/>
                <a:gd name="T10" fmla="*/ 173213 w 135"/>
                <a:gd name="T11" fmla="*/ 29609 h 135"/>
                <a:gd name="T12" fmla="*/ 153967 w 135"/>
                <a:gd name="T13" fmla="*/ 38492 h 135"/>
                <a:gd name="T14" fmla="*/ 142123 w 135"/>
                <a:gd name="T15" fmla="*/ 28129 h 135"/>
                <a:gd name="T16" fmla="*/ 143604 w 135"/>
                <a:gd name="T17" fmla="*/ 7402 h 135"/>
                <a:gd name="T18" fmla="*/ 118436 w 135"/>
                <a:gd name="T19" fmla="*/ 0 h 135"/>
                <a:gd name="T20" fmla="*/ 108073 w 135"/>
                <a:gd name="T21" fmla="*/ 17765 h 135"/>
                <a:gd name="T22" fmla="*/ 99190 w 135"/>
                <a:gd name="T23" fmla="*/ 17765 h 135"/>
                <a:gd name="T24" fmla="*/ 91788 w 135"/>
                <a:gd name="T25" fmla="*/ 17765 h 135"/>
                <a:gd name="T26" fmla="*/ 81425 w 135"/>
                <a:gd name="T27" fmla="*/ 0 h 135"/>
                <a:gd name="T28" fmla="*/ 56257 w 135"/>
                <a:gd name="T29" fmla="*/ 7402 h 135"/>
                <a:gd name="T30" fmla="*/ 57738 w 135"/>
                <a:gd name="T31" fmla="*/ 28129 h 135"/>
                <a:gd name="T32" fmla="*/ 44414 w 135"/>
                <a:gd name="T33" fmla="*/ 38492 h 135"/>
                <a:gd name="T34" fmla="*/ 26648 w 135"/>
                <a:gd name="T35" fmla="*/ 29609 h 135"/>
                <a:gd name="T36" fmla="*/ 10363 w 135"/>
                <a:gd name="T37" fmla="*/ 50335 h 135"/>
                <a:gd name="T38" fmla="*/ 25168 w 135"/>
                <a:gd name="T39" fmla="*/ 66620 h 135"/>
                <a:gd name="T40" fmla="*/ 19246 w 135"/>
                <a:gd name="T41" fmla="*/ 81425 h 135"/>
                <a:gd name="T42" fmla="*/ 0 w 135"/>
                <a:gd name="T43" fmla="*/ 85866 h 135"/>
                <a:gd name="T44" fmla="*/ 0 w 135"/>
                <a:gd name="T45" fmla="*/ 112514 h 135"/>
                <a:gd name="T46" fmla="*/ 19246 w 135"/>
                <a:gd name="T47" fmla="*/ 116956 h 135"/>
                <a:gd name="T48" fmla="*/ 25168 w 135"/>
                <a:gd name="T49" fmla="*/ 133241 h 135"/>
                <a:gd name="T50" fmla="*/ 10363 w 135"/>
                <a:gd name="T51" fmla="*/ 148045 h 135"/>
                <a:gd name="T52" fmla="*/ 26648 w 135"/>
                <a:gd name="T53" fmla="*/ 168772 h 135"/>
                <a:gd name="T54" fmla="*/ 45894 w 135"/>
                <a:gd name="T55" fmla="*/ 161369 h 135"/>
                <a:gd name="T56" fmla="*/ 57738 w 135"/>
                <a:gd name="T57" fmla="*/ 170252 h 135"/>
                <a:gd name="T58" fmla="*/ 56257 w 135"/>
                <a:gd name="T59" fmla="*/ 190978 h 135"/>
                <a:gd name="T60" fmla="*/ 81425 w 135"/>
                <a:gd name="T61" fmla="*/ 199861 h 135"/>
                <a:gd name="T62" fmla="*/ 91788 w 135"/>
                <a:gd name="T63" fmla="*/ 180615 h 135"/>
                <a:gd name="T64" fmla="*/ 100671 w 135"/>
                <a:gd name="T65" fmla="*/ 182096 h 135"/>
                <a:gd name="T66" fmla="*/ 108073 w 135"/>
                <a:gd name="T67" fmla="*/ 180615 h 135"/>
                <a:gd name="T68" fmla="*/ 118436 w 135"/>
                <a:gd name="T69" fmla="*/ 199861 h 135"/>
                <a:gd name="T70" fmla="*/ 143604 w 135"/>
                <a:gd name="T71" fmla="*/ 190978 h 135"/>
                <a:gd name="T72" fmla="*/ 142123 w 135"/>
                <a:gd name="T73" fmla="*/ 170252 h 135"/>
                <a:gd name="T74" fmla="*/ 153967 w 135"/>
                <a:gd name="T75" fmla="*/ 161369 h 135"/>
                <a:gd name="T76" fmla="*/ 173213 w 135"/>
                <a:gd name="T77" fmla="*/ 168772 h 135"/>
                <a:gd name="T78" fmla="*/ 189498 w 135"/>
                <a:gd name="T79" fmla="*/ 148045 h 135"/>
                <a:gd name="T80" fmla="*/ 174693 w 135"/>
                <a:gd name="T81" fmla="*/ 131760 h 135"/>
                <a:gd name="T82" fmla="*/ 180615 w 135"/>
                <a:gd name="T83" fmla="*/ 116956 h 135"/>
                <a:gd name="T84" fmla="*/ 199861 w 135"/>
                <a:gd name="T85" fmla="*/ 112514 h 135"/>
                <a:gd name="T86" fmla="*/ 99190 w 135"/>
                <a:gd name="T87" fmla="*/ 158408 h 135"/>
                <a:gd name="T88" fmla="*/ 41453 w 135"/>
                <a:gd name="T89" fmla="*/ 99190 h 135"/>
                <a:gd name="T90" fmla="*/ 99190 w 135"/>
                <a:gd name="T91" fmla="*/ 39972 h 135"/>
                <a:gd name="T92" fmla="*/ 158408 w 135"/>
                <a:gd name="T93" fmla="*/ 99190 h 135"/>
                <a:gd name="T94" fmla="*/ 99190 w 135"/>
                <a:gd name="T95" fmla="*/ 158408 h 1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35"/>
                <a:gd name="T145" fmla="*/ 0 h 135"/>
                <a:gd name="T146" fmla="*/ 135 w 135"/>
                <a:gd name="T147" fmla="*/ 135 h 13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等线" panose="02010600030101010101" charset="-122"/>
                <a:ea typeface="宋体" panose="02010600030101010101" pitchFamily="2" charset="-122"/>
                <a:cs typeface="+mn-cs"/>
              </a:endParaRPr>
            </a:p>
          </p:txBody>
        </p:sp>
      </p:grpSp>
      <p:grpSp>
        <p:nvGrpSpPr>
          <p:cNvPr id="23" name="组合 95"/>
          <p:cNvGrpSpPr/>
          <p:nvPr/>
        </p:nvGrpSpPr>
        <p:grpSpPr bwMode="auto">
          <a:xfrm>
            <a:off x="9669738" y="2711902"/>
            <a:ext cx="477837" cy="455613"/>
            <a:chOff x="0" y="0"/>
            <a:chExt cx="2438400" cy="2332038"/>
          </a:xfrm>
          <a:solidFill>
            <a:sysClr val="window" lastClr="FFFFFF"/>
          </a:solidFill>
        </p:grpSpPr>
        <p:sp>
          <p:nvSpPr>
            <p:cNvPr id="24" name="Freeform 25"/>
            <p:cNvSpPr>
              <a:spLocks noChangeArrowheads="1"/>
            </p:cNvSpPr>
            <p:nvPr/>
          </p:nvSpPr>
          <p:spPr bwMode="auto">
            <a:xfrm>
              <a:off x="893763" y="1676400"/>
              <a:ext cx="655638" cy="655638"/>
            </a:xfrm>
            <a:custGeom>
              <a:avLst/>
              <a:gdLst>
                <a:gd name="T0" fmla="*/ 327025 w 413"/>
                <a:gd name="T1" fmla="*/ 655638 h 413"/>
                <a:gd name="T2" fmla="*/ 0 w 413"/>
                <a:gd name="T3" fmla="*/ 0 h 413"/>
                <a:gd name="T4" fmla="*/ 655638 w 413"/>
                <a:gd name="T5" fmla="*/ 0 h 413"/>
                <a:gd name="T6" fmla="*/ 327025 w 413"/>
                <a:gd name="T7" fmla="*/ 655638 h 413"/>
                <a:gd name="T8" fmla="*/ 0 60000 65536"/>
                <a:gd name="T9" fmla="*/ 0 60000 65536"/>
                <a:gd name="T10" fmla="*/ 0 60000 65536"/>
                <a:gd name="T11" fmla="*/ 0 60000 65536"/>
                <a:gd name="T12" fmla="*/ 0 w 413"/>
                <a:gd name="T13" fmla="*/ 0 h 413"/>
                <a:gd name="T14" fmla="*/ 413 w 413"/>
                <a:gd name="T15" fmla="*/ 413 h 413"/>
              </a:gdLst>
              <a:ahLst/>
              <a:cxnLst>
                <a:cxn ang="T8">
                  <a:pos x="T0" y="T1"/>
                </a:cxn>
                <a:cxn ang="T9">
                  <a:pos x="T2" y="T3"/>
                </a:cxn>
                <a:cxn ang="T10">
                  <a:pos x="T4" y="T5"/>
                </a:cxn>
                <a:cxn ang="T11">
                  <a:pos x="T6" y="T7"/>
                </a:cxn>
              </a:cxnLst>
              <a:rect l="T12" t="T13" r="T14" b="T15"/>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等线" panose="02010600030101010101" charset="-122"/>
                <a:ea typeface="宋体" panose="02010600030101010101" pitchFamily="2" charset="-122"/>
                <a:cs typeface="+mn-cs"/>
              </a:endParaRPr>
            </a:p>
          </p:txBody>
        </p:sp>
        <p:sp>
          <p:nvSpPr>
            <p:cNvPr id="25" name="任意多边形 97"/>
            <p:cNvSpPr>
              <a:spLocks noChangeArrowheads="1"/>
            </p:cNvSpPr>
            <p:nvPr/>
          </p:nvSpPr>
          <p:spPr bwMode="auto">
            <a:xfrm>
              <a:off x="0" y="0"/>
              <a:ext cx="2438400" cy="1774825"/>
            </a:xfrm>
            <a:custGeom>
              <a:avLst/>
              <a:gdLst>
                <a:gd name="T0" fmla="*/ 290196 w 2438400"/>
                <a:gd name="T1" fmla="*/ 0 h 1774825"/>
                <a:gd name="T2" fmla="*/ 2151973 w 2438400"/>
                <a:gd name="T3" fmla="*/ 0 h 1774825"/>
                <a:gd name="T4" fmla="*/ 2438400 w 2438400"/>
                <a:gd name="T5" fmla="*/ 286384 h 1774825"/>
                <a:gd name="T6" fmla="*/ 2438400 w 2438400"/>
                <a:gd name="T7" fmla="*/ 1484673 h 1774825"/>
                <a:gd name="T8" fmla="*/ 2151973 w 2438400"/>
                <a:gd name="T9" fmla="*/ 1774825 h 1774825"/>
                <a:gd name="T10" fmla="*/ 290196 w 2438400"/>
                <a:gd name="T11" fmla="*/ 1774825 h 1774825"/>
                <a:gd name="T12" fmla="*/ 0 w 2438400"/>
                <a:gd name="T13" fmla="*/ 1484673 h 1774825"/>
                <a:gd name="T14" fmla="*/ 0 w 2438400"/>
                <a:gd name="T15" fmla="*/ 286384 h 1774825"/>
                <a:gd name="T16" fmla="*/ 290196 w 2438400"/>
                <a:gd name="T17" fmla="*/ 0 h 1774825"/>
                <a:gd name="T18" fmla="*/ 471488 w 2438400"/>
                <a:gd name="T19" fmla="*/ 425450 h 1774825"/>
                <a:gd name="T20" fmla="*/ 471488 w 2438400"/>
                <a:gd name="T21" fmla="*/ 598488 h 1774825"/>
                <a:gd name="T22" fmla="*/ 1971676 w 2438400"/>
                <a:gd name="T23" fmla="*/ 598488 h 1774825"/>
                <a:gd name="T24" fmla="*/ 1971676 w 2438400"/>
                <a:gd name="T25" fmla="*/ 425450 h 1774825"/>
                <a:gd name="T26" fmla="*/ 471488 w 2438400"/>
                <a:gd name="T27" fmla="*/ 425450 h 1774825"/>
                <a:gd name="T28" fmla="*/ 471488 w 2438400"/>
                <a:gd name="T29" fmla="*/ 801688 h 1774825"/>
                <a:gd name="T30" fmla="*/ 471488 w 2438400"/>
                <a:gd name="T31" fmla="*/ 971551 h 1774825"/>
                <a:gd name="T32" fmla="*/ 1971676 w 2438400"/>
                <a:gd name="T33" fmla="*/ 971551 h 1774825"/>
                <a:gd name="T34" fmla="*/ 1971676 w 2438400"/>
                <a:gd name="T35" fmla="*/ 801688 h 1774825"/>
                <a:gd name="T36" fmla="*/ 471488 w 2438400"/>
                <a:gd name="T37" fmla="*/ 801688 h 1774825"/>
                <a:gd name="T38" fmla="*/ 471488 w 2438400"/>
                <a:gd name="T39" fmla="*/ 1174750 h 1774825"/>
                <a:gd name="T40" fmla="*/ 471488 w 2438400"/>
                <a:gd name="T41" fmla="*/ 1347788 h 1774825"/>
                <a:gd name="T42" fmla="*/ 1971676 w 2438400"/>
                <a:gd name="T43" fmla="*/ 1347788 h 1774825"/>
                <a:gd name="T44" fmla="*/ 1971676 w 2438400"/>
                <a:gd name="T45" fmla="*/ 1174750 h 1774825"/>
                <a:gd name="T46" fmla="*/ 471488 w 2438400"/>
                <a:gd name="T47" fmla="*/ 1174750 h 177482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38400"/>
                <a:gd name="T73" fmla="*/ 0 h 1774825"/>
                <a:gd name="T74" fmla="*/ 2438400 w 2438400"/>
                <a:gd name="T75" fmla="*/ 1774825 h 177482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等线" panose="02010600030101010101" charset="-122"/>
                <a:ea typeface="宋体" panose="02010600030101010101" pitchFamily="2" charset="-122"/>
                <a:cs typeface="+mn-cs"/>
              </a:endParaRPr>
            </a:p>
          </p:txBody>
        </p:sp>
      </p:grpSp>
      <p:grpSp>
        <p:nvGrpSpPr>
          <p:cNvPr id="29" name="组合 98"/>
          <p:cNvGrpSpPr/>
          <p:nvPr/>
        </p:nvGrpSpPr>
        <p:grpSpPr bwMode="auto">
          <a:xfrm>
            <a:off x="3981122" y="3681622"/>
            <a:ext cx="390525" cy="498475"/>
            <a:chOff x="0" y="0"/>
            <a:chExt cx="563562" cy="720725"/>
          </a:xfrm>
          <a:solidFill>
            <a:sysClr val="window" lastClr="FFFFFF"/>
          </a:solidFill>
        </p:grpSpPr>
        <p:sp>
          <p:nvSpPr>
            <p:cNvPr id="31" name="Freeform 32"/>
            <p:cNvSpPr>
              <a:spLocks noChangeArrowheads="1"/>
            </p:cNvSpPr>
            <p:nvPr/>
          </p:nvSpPr>
          <p:spPr bwMode="auto">
            <a:xfrm>
              <a:off x="209550" y="0"/>
              <a:ext cx="142875" cy="720725"/>
            </a:xfrm>
            <a:custGeom>
              <a:avLst/>
              <a:gdLst>
                <a:gd name="T0" fmla="*/ 142875 w 64"/>
                <a:gd name="T1" fmla="*/ 648877 h 321"/>
                <a:gd name="T2" fmla="*/ 71438 w 64"/>
                <a:gd name="T3" fmla="*/ 720725 h 321"/>
                <a:gd name="T4" fmla="*/ 0 w 64"/>
                <a:gd name="T5" fmla="*/ 648877 h 321"/>
                <a:gd name="T6" fmla="*/ 0 w 64"/>
                <a:gd name="T7" fmla="*/ 71848 h 321"/>
                <a:gd name="T8" fmla="*/ 71438 w 64"/>
                <a:gd name="T9" fmla="*/ 0 h 321"/>
                <a:gd name="T10" fmla="*/ 142875 w 64"/>
                <a:gd name="T11" fmla="*/ 71848 h 321"/>
                <a:gd name="T12" fmla="*/ 142875 w 64"/>
                <a:gd name="T13" fmla="*/ 648877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等线" panose="02010600030101010101" charset="-122"/>
                <a:ea typeface="宋体" panose="02010600030101010101" pitchFamily="2" charset="-122"/>
                <a:cs typeface="+mn-cs"/>
              </a:endParaRPr>
            </a:p>
          </p:txBody>
        </p:sp>
        <p:sp>
          <p:nvSpPr>
            <p:cNvPr id="32" name="Freeform 33"/>
            <p:cNvSpPr>
              <a:spLocks noChangeArrowheads="1"/>
            </p:cNvSpPr>
            <p:nvPr/>
          </p:nvSpPr>
          <p:spPr bwMode="auto">
            <a:xfrm>
              <a:off x="0" y="439737"/>
              <a:ext cx="141288" cy="280988"/>
            </a:xfrm>
            <a:custGeom>
              <a:avLst/>
              <a:gdLst>
                <a:gd name="T0" fmla="*/ 141288 w 63"/>
                <a:gd name="T1" fmla="*/ 209055 h 125"/>
                <a:gd name="T2" fmla="*/ 71765 w 63"/>
                <a:gd name="T3" fmla="*/ 280988 h 125"/>
                <a:gd name="T4" fmla="*/ 0 w 63"/>
                <a:gd name="T5" fmla="*/ 209055 h 125"/>
                <a:gd name="T6" fmla="*/ 0 w 63"/>
                <a:gd name="T7" fmla="*/ 71933 h 125"/>
                <a:gd name="T8" fmla="*/ 71765 w 63"/>
                <a:gd name="T9" fmla="*/ 0 h 125"/>
                <a:gd name="T10" fmla="*/ 141288 w 63"/>
                <a:gd name="T11" fmla="*/ 71933 h 125"/>
                <a:gd name="T12" fmla="*/ 141288 w 63"/>
                <a:gd name="T13" fmla="*/ 209055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等线" panose="02010600030101010101" charset="-122"/>
                <a:ea typeface="宋体" panose="02010600030101010101" pitchFamily="2" charset="-122"/>
                <a:cs typeface="+mn-cs"/>
              </a:endParaRPr>
            </a:p>
          </p:txBody>
        </p:sp>
        <p:sp>
          <p:nvSpPr>
            <p:cNvPr id="33" name="Freeform 34"/>
            <p:cNvSpPr>
              <a:spLocks noChangeArrowheads="1"/>
            </p:cNvSpPr>
            <p:nvPr/>
          </p:nvSpPr>
          <p:spPr bwMode="auto">
            <a:xfrm>
              <a:off x="420687" y="231775"/>
              <a:ext cx="142875" cy="488950"/>
            </a:xfrm>
            <a:custGeom>
              <a:avLst/>
              <a:gdLst>
                <a:gd name="T0" fmla="*/ 142875 w 64"/>
                <a:gd name="T1" fmla="*/ 417178 h 218"/>
                <a:gd name="T2" fmla="*/ 71438 w 64"/>
                <a:gd name="T3" fmla="*/ 488950 h 218"/>
                <a:gd name="T4" fmla="*/ 0 w 64"/>
                <a:gd name="T5" fmla="*/ 417178 h 218"/>
                <a:gd name="T6" fmla="*/ 0 w 64"/>
                <a:gd name="T7" fmla="*/ 71772 h 218"/>
                <a:gd name="T8" fmla="*/ 71438 w 64"/>
                <a:gd name="T9" fmla="*/ 0 h 218"/>
                <a:gd name="T10" fmla="*/ 142875 w 64"/>
                <a:gd name="T11" fmla="*/ 71772 h 218"/>
                <a:gd name="T12" fmla="*/ 142875 w 64"/>
                <a:gd name="T13" fmla="*/ 417178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等线" panose="02010600030101010101" charset="-122"/>
                <a:ea typeface="宋体" panose="02010600030101010101" pitchFamily="2" charset="-122"/>
                <a:cs typeface="+mn-cs"/>
              </a:endParaRPr>
            </a:p>
          </p:txBody>
        </p:sp>
      </p:grpSp>
      <p:grpSp>
        <p:nvGrpSpPr>
          <p:cNvPr id="40" name="组合 112"/>
          <p:cNvGrpSpPr/>
          <p:nvPr/>
        </p:nvGrpSpPr>
        <p:grpSpPr bwMode="auto">
          <a:xfrm>
            <a:off x="7857797" y="3662815"/>
            <a:ext cx="400050" cy="431800"/>
            <a:chOff x="0" y="0"/>
            <a:chExt cx="466184" cy="501686"/>
          </a:xfrm>
          <a:solidFill>
            <a:sysClr val="window" lastClr="FFFFFF"/>
          </a:solidFill>
        </p:grpSpPr>
        <p:sp>
          <p:nvSpPr>
            <p:cNvPr id="41" name="Freeform 154"/>
            <p:cNvSpPr>
              <a:spLocks noChangeArrowheads="1"/>
            </p:cNvSpPr>
            <p:nvPr/>
          </p:nvSpPr>
          <p:spPr bwMode="auto">
            <a:xfrm>
              <a:off x="141070" y="426012"/>
              <a:ext cx="50449" cy="46712"/>
            </a:xfrm>
            <a:custGeom>
              <a:avLst/>
              <a:gdLst>
                <a:gd name="T0" fmla="*/ 35095 w 23"/>
                <a:gd name="T1" fmla="*/ 0 h 21"/>
                <a:gd name="T2" fmla="*/ 35095 w 23"/>
                <a:gd name="T3" fmla="*/ 8898 h 21"/>
                <a:gd name="T4" fmla="*/ 41675 w 23"/>
                <a:gd name="T5" fmla="*/ 24468 h 21"/>
                <a:gd name="T6" fmla="*/ 21934 w 23"/>
                <a:gd name="T7" fmla="*/ 37814 h 21"/>
                <a:gd name="T8" fmla="*/ 8774 w 23"/>
                <a:gd name="T9" fmla="*/ 20019 h 21"/>
                <a:gd name="T10" fmla="*/ 13161 w 23"/>
                <a:gd name="T11" fmla="*/ 11122 h 21"/>
                <a:gd name="T12" fmla="*/ 13161 w 23"/>
                <a:gd name="T13" fmla="*/ 0 h 21"/>
                <a:gd name="T14" fmla="*/ 0 w 23"/>
                <a:gd name="T15" fmla="*/ 22244 h 21"/>
                <a:gd name="T16" fmla="*/ 24128 w 23"/>
                <a:gd name="T17" fmla="*/ 46712 h 21"/>
                <a:gd name="T18" fmla="*/ 50449 w 23"/>
                <a:gd name="T19" fmla="*/ 22244 h 21"/>
                <a:gd name="T20" fmla="*/ 35095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等线" panose="02010600030101010101" charset="-122"/>
                <a:ea typeface="宋体" panose="02010600030101010101" pitchFamily="2" charset="-122"/>
                <a:cs typeface="+mn-cs"/>
              </a:endParaRPr>
            </a:p>
          </p:txBody>
        </p:sp>
        <p:sp>
          <p:nvSpPr>
            <p:cNvPr id="42" name="Rectangle 155"/>
            <p:cNvSpPr>
              <a:spLocks noChangeArrowheads="1"/>
            </p:cNvSpPr>
            <p:nvPr/>
          </p:nvSpPr>
          <p:spPr bwMode="auto">
            <a:xfrm>
              <a:off x="160689" y="419472"/>
              <a:ext cx="9342" cy="326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zh-CN" sz="1800" b="0" i="0" u="none" strike="noStrike" kern="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sym typeface="宋体" panose="02010600030101010101" pitchFamily="2" charset="-122"/>
              </a:endParaRPr>
            </a:p>
          </p:txBody>
        </p:sp>
        <p:sp>
          <p:nvSpPr>
            <p:cNvPr id="43" name="Freeform 156"/>
            <p:cNvSpPr>
              <a:spLocks noEditPoints="1" noChangeArrowheads="1"/>
            </p:cNvSpPr>
            <p:nvPr/>
          </p:nvSpPr>
          <p:spPr bwMode="auto">
            <a:xfrm>
              <a:off x="39238" y="81278"/>
              <a:ext cx="260652" cy="260652"/>
            </a:xfrm>
            <a:custGeom>
              <a:avLst/>
              <a:gdLst>
                <a:gd name="T0" fmla="*/ 53014 w 118"/>
                <a:gd name="T1" fmla="*/ 41969 h 118"/>
                <a:gd name="T2" fmla="*/ 41969 w 118"/>
                <a:gd name="T3" fmla="*/ 207638 h 118"/>
                <a:gd name="T4" fmla="*/ 207638 w 118"/>
                <a:gd name="T5" fmla="*/ 218683 h 118"/>
                <a:gd name="T6" fmla="*/ 218683 w 118"/>
                <a:gd name="T7" fmla="*/ 53014 h 118"/>
                <a:gd name="T8" fmla="*/ 53014 w 118"/>
                <a:gd name="T9" fmla="*/ 41969 h 118"/>
                <a:gd name="T10" fmla="*/ 141371 w 118"/>
                <a:gd name="T11" fmla="*/ 185549 h 118"/>
                <a:gd name="T12" fmla="*/ 141371 w 118"/>
                <a:gd name="T13" fmla="*/ 205429 h 118"/>
                <a:gd name="T14" fmla="*/ 123699 w 118"/>
                <a:gd name="T15" fmla="*/ 205429 h 118"/>
                <a:gd name="T16" fmla="*/ 123699 w 118"/>
                <a:gd name="T17" fmla="*/ 187758 h 118"/>
                <a:gd name="T18" fmla="*/ 90566 w 118"/>
                <a:gd name="T19" fmla="*/ 178922 h 118"/>
                <a:gd name="T20" fmla="*/ 94983 w 118"/>
                <a:gd name="T21" fmla="*/ 156833 h 118"/>
                <a:gd name="T22" fmla="*/ 128117 w 118"/>
                <a:gd name="T23" fmla="*/ 165669 h 118"/>
                <a:gd name="T24" fmla="*/ 145788 w 118"/>
                <a:gd name="T25" fmla="*/ 154624 h 118"/>
                <a:gd name="T26" fmla="*/ 125908 w 118"/>
                <a:gd name="T27" fmla="*/ 136953 h 118"/>
                <a:gd name="T28" fmla="*/ 90566 w 118"/>
                <a:gd name="T29" fmla="*/ 101610 h 118"/>
                <a:gd name="T30" fmla="*/ 123699 w 118"/>
                <a:gd name="T31" fmla="*/ 68476 h 118"/>
                <a:gd name="T32" fmla="*/ 123699 w 118"/>
                <a:gd name="T33" fmla="*/ 50805 h 118"/>
                <a:gd name="T34" fmla="*/ 141371 w 118"/>
                <a:gd name="T35" fmla="*/ 50805 h 118"/>
                <a:gd name="T36" fmla="*/ 141371 w 118"/>
                <a:gd name="T37" fmla="*/ 66267 h 118"/>
                <a:gd name="T38" fmla="*/ 170086 w 118"/>
                <a:gd name="T39" fmla="*/ 72894 h 118"/>
                <a:gd name="T40" fmla="*/ 163460 w 118"/>
                <a:gd name="T41" fmla="*/ 94983 h 118"/>
                <a:gd name="T42" fmla="*/ 136953 w 118"/>
                <a:gd name="T43" fmla="*/ 88357 h 118"/>
                <a:gd name="T44" fmla="*/ 121490 w 118"/>
                <a:gd name="T45" fmla="*/ 99401 h 118"/>
                <a:gd name="T46" fmla="*/ 143579 w 118"/>
                <a:gd name="T47" fmla="*/ 114864 h 118"/>
                <a:gd name="T48" fmla="*/ 174504 w 118"/>
                <a:gd name="T49" fmla="*/ 152415 h 118"/>
                <a:gd name="T50" fmla="*/ 141371 w 118"/>
                <a:gd name="T51" fmla="*/ 185549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等线" panose="02010600030101010101" charset="-122"/>
                <a:ea typeface="宋体" panose="02010600030101010101" pitchFamily="2" charset="-122"/>
                <a:cs typeface="+mn-cs"/>
              </a:endParaRPr>
            </a:p>
          </p:txBody>
        </p:sp>
        <p:sp>
          <p:nvSpPr>
            <p:cNvPr id="44" name="Freeform 157"/>
            <p:cNvSpPr>
              <a:spLocks noEditPoints="1" noChangeArrowheads="1"/>
            </p:cNvSpPr>
            <p:nvPr/>
          </p:nvSpPr>
          <p:spPr bwMode="auto">
            <a:xfrm>
              <a:off x="0" y="0"/>
              <a:ext cx="338194" cy="501686"/>
            </a:xfrm>
            <a:custGeom>
              <a:avLst/>
              <a:gdLst>
                <a:gd name="T0" fmla="*/ 305038 w 153"/>
                <a:gd name="T1" fmla="*/ 391182 h 227"/>
                <a:gd name="T2" fmla="*/ 35367 w 153"/>
                <a:gd name="T3" fmla="*/ 391182 h 227"/>
                <a:gd name="T4" fmla="*/ 35367 w 153"/>
                <a:gd name="T5" fmla="*/ 35361 h 227"/>
                <a:gd name="T6" fmla="*/ 305038 w 153"/>
                <a:gd name="T7" fmla="*/ 35361 h 227"/>
                <a:gd name="T8" fmla="*/ 305038 w 153"/>
                <a:gd name="T9" fmla="*/ 227637 h 227"/>
                <a:gd name="T10" fmla="*/ 307248 w 153"/>
                <a:gd name="T11" fmla="*/ 225427 h 227"/>
                <a:gd name="T12" fmla="*/ 338194 w 153"/>
                <a:gd name="T13" fmla="*/ 207747 h 227"/>
                <a:gd name="T14" fmla="*/ 338194 w 153"/>
                <a:gd name="T15" fmla="*/ 28731 h 227"/>
                <a:gd name="T16" fmla="*/ 311669 w 153"/>
                <a:gd name="T17" fmla="*/ 0 h 227"/>
                <a:gd name="T18" fmla="*/ 26525 w 153"/>
                <a:gd name="T19" fmla="*/ 0 h 227"/>
                <a:gd name="T20" fmla="*/ 0 w 153"/>
                <a:gd name="T21" fmla="*/ 28731 h 227"/>
                <a:gd name="T22" fmla="*/ 0 w 153"/>
                <a:gd name="T23" fmla="*/ 475165 h 227"/>
                <a:gd name="T24" fmla="*/ 26525 w 153"/>
                <a:gd name="T25" fmla="*/ 501686 h 227"/>
                <a:gd name="T26" fmla="*/ 311669 w 153"/>
                <a:gd name="T27" fmla="*/ 501686 h 227"/>
                <a:gd name="T28" fmla="*/ 338194 w 153"/>
                <a:gd name="T29" fmla="*/ 475165 h 227"/>
                <a:gd name="T30" fmla="*/ 338194 w 153"/>
                <a:gd name="T31" fmla="*/ 388972 h 227"/>
                <a:gd name="T32" fmla="*/ 305038 w 153"/>
                <a:gd name="T33" fmla="*/ 366872 h 227"/>
                <a:gd name="T34" fmla="*/ 305038 w 153"/>
                <a:gd name="T35" fmla="*/ 391182 h 227"/>
                <a:gd name="T36" fmla="*/ 165781 w 153"/>
                <a:gd name="T37" fmla="*/ 488426 h 227"/>
                <a:gd name="T38" fmla="*/ 123783 w 153"/>
                <a:gd name="T39" fmla="*/ 444224 h 227"/>
                <a:gd name="T40" fmla="*/ 165781 w 153"/>
                <a:gd name="T41" fmla="*/ 402233 h 227"/>
                <a:gd name="T42" fmla="*/ 209990 w 153"/>
                <a:gd name="T43" fmla="*/ 444224 h 227"/>
                <a:gd name="T44" fmla="*/ 165781 w 153"/>
                <a:gd name="T45" fmla="*/ 488426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等线" panose="02010600030101010101" charset="-122"/>
                <a:ea typeface="宋体" panose="02010600030101010101" pitchFamily="2" charset="-122"/>
                <a:cs typeface="+mn-cs"/>
              </a:endParaRPr>
            </a:p>
          </p:txBody>
        </p:sp>
        <p:sp>
          <p:nvSpPr>
            <p:cNvPr id="45" name="Freeform 158"/>
            <p:cNvSpPr>
              <a:spLocks noEditPoints="1" noChangeArrowheads="1"/>
            </p:cNvSpPr>
            <p:nvPr/>
          </p:nvSpPr>
          <p:spPr bwMode="auto">
            <a:xfrm>
              <a:off x="275600" y="202729"/>
              <a:ext cx="190584" cy="190584"/>
            </a:xfrm>
            <a:custGeom>
              <a:avLst/>
              <a:gdLst>
                <a:gd name="T0" fmla="*/ 159559 w 86"/>
                <a:gd name="T1" fmla="*/ 37674 h 86"/>
                <a:gd name="T2" fmla="*/ 39890 w 86"/>
                <a:gd name="T3" fmla="*/ 31025 h 86"/>
                <a:gd name="T4" fmla="*/ 31025 w 86"/>
                <a:gd name="T5" fmla="*/ 150694 h 86"/>
                <a:gd name="T6" fmla="*/ 152910 w 86"/>
                <a:gd name="T7" fmla="*/ 159559 h 86"/>
                <a:gd name="T8" fmla="*/ 159559 w 86"/>
                <a:gd name="T9" fmla="*/ 37674 h 86"/>
                <a:gd name="T10" fmla="*/ 101940 w 86"/>
                <a:gd name="T11" fmla="*/ 139614 h 86"/>
                <a:gd name="T12" fmla="*/ 101940 w 86"/>
                <a:gd name="T13" fmla="*/ 155127 h 86"/>
                <a:gd name="T14" fmla="*/ 88644 w 86"/>
                <a:gd name="T15" fmla="*/ 155127 h 86"/>
                <a:gd name="T16" fmla="*/ 88644 w 86"/>
                <a:gd name="T17" fmla="*/ 141830 h 86"/>
                <a:gd name="T18" fmla="*/ 62051 w 86"/>
                <a:gd name="T19" fmla="*/ 135182 h 86"/>
                <a:gd name="T20" fmla="*/ 66483 w 86"/>
                <a:gd name="T21" fmla="*/ 117453 h 86"/>
                <a:gd name="T22" fmla="*/ 90860 w 86"/>
                <a:gd name="T23" fmla="*/ 124101 h 86"/>
                <a:gd name="T24" fmla="*/ 106372 w 86"/>
                <a:gd name="T25" fmla="*/ 115237 h 86"/>
                <a:gd name="T26" fmla="*/ 90860 w 86"/>
                <a:gd name="T27" fmla="*/ 101940 h 86"/>
                <a:gd name="T28" fmla="*/ 64267 w 86"/>
                <a:gd name="T29" fmla="*/ 75347 h 86"/>
                <a:gd name="T30" fmla="*/ 88644 w 86"/>
                <a:gd name="T31" fmla="*/ 48754 h 86"/>
                <a:gd name="T32" fmla="*/ 88644 w 86"/>
                <a:gd name="T33" fmla="*/ 33241 h 86"/>
                <a:gd name="T34" fmla="*/ 104156 w 86"/>
                <a:gd name="T35" fmla="*/ 33241 h 86"/>
                <a:gd name="T36" fmla="*/ 104156 w 86"/>
                <a:gd name="T37" fmla="*/ 46538 h 86"/>
                <a:gd name="T38" fmla="*/ 124101 w 86"/>
                <a:gd name="T39" fmla="*/ 50970 h 86"/>
                <a:gd name="T40" fmla="*/ 119669 w 86"/>
                <a:gd name="T41" fmla="*/ 68699 h 86"/>
                <a:gd name="T42" fmla="*/ 99724 w 86"/>
                <a:gd name="T43" fmla="*/ 64267 h 86"/>
                <a:gd name="T44" fmla="*/ 86428 w 86"/>
                <a:gd name="T45" fmla="*/ 70915 h 86"/>
                <a:gd name="T46" fmla="*/ 104156 w 86"/>
                <a:gd name="T47" fmla="*/ 84212 h 86"/>
                <a:gd name="T48" fmla="*/ 128533 w 86"/>
                <a:gd name="T49" fmla="*/ 113021 h 86"/>
                <a:gd name="T50" fmla="*/ 101940 w 86"/>
                <a:gd name="T51" fmla="*/ 139614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等线" panose="02010600030101010101" charset="-122"/>
                <a:ea typeface="宋体" panose="02010600030101010101" pitchFamily="2" charset="-122"/>
                <a:cs typeface="+mn-cs"/>
              </a:endParaRPr>
            </a:p>
          </p:txBody>
        </p:sp>
      </p:grpSp>
      <p:sp>
        <p:nvSpPr>
          <p:cNvPr id="46" name="文本框1"/>
          <p:cNvSpPr txBox="1"/>
          <p:nvPr/>
        </p:nvSpPr>
        <p:spPr>
          <a:xfrm>
            <a:off x="686480" y="3758100"/>
            <a:ext cx="2227580" cy="583565"/>
          </a:xfrm>
          <a:prstGeom prst="rect">
            <a:avLst/>
          </a:prstGeom>
          <a:solidFill>
            <a:schemeClr val="bg1"/>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0" normalizeH="0" baseline="0" noProof="0" dirty="0">
                <a:ln>
                  <a:noFill/>
                </a:ln>
                <a:solidFill>
                  <a:srgbClr val="33335E"/>
                </a:solidFill>
                <a:effectLst/>
                <a:uLnTx/>
                <a:uFillTx/>
                <a:latin typeface="思源黑体 CN Bold" panose="020B0800000000000000" pitchFamily="34" charset="-122"/>
                <a:ea typeface="思源黑体 CN Bold" panose="020B0800000000000000" pitchFamily="34" charset="-122"/>
                <a:cs typeface="+mn-cs"/>
              </a:rPr>
              <a:t>3.点击</a:t>
            </a:r>
            <a:endParaRPr kumimoji="0" lang="zh-CN" altLang="en-US" sz="1600" b="1" i="0" u="none" strike="noStrike" kern="1200" cap="none" spc="0" normalizeH="0" baseline="0" noProof="0" dirty="0">
              <a:ln>
                <a:noFill/>
              </a:ln>
              <a:solidFill>
                <a:srgbClr val="33335E"/>
              </a:solidFill>
              <a:effectLst/>
              <a:uLnTx/>
              <a:uFillTx/>
              <a:latin typeface="思源黑体 CN Bold" panose="020B0800000000000000" pitchFamily="34" charset="-122"/>
              <a:ea typeface="思源黑体 CN Bold" panose="020B0800000000000000"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0" normalizeH="0" baseline="0" noProof="0" dirty="0">
                <a:ln>
                  <a:noFill/>
                </a:ln>
                <a:solidFill>
                  <a:srgbClr val="33335E"/>
                </a:solidFill>
                <a:effectLst/>
                <a:uLnTx/>
                <a:uFillTx/>
                <a:latin typeface="思源黑体 CN Bold" panose="020B0800000000000000" pitchFamily="34" charset="-122"/>
                <a:ea typeface="思源黑体 CN Bold" panose="020B0800000000000000" pitchFamily="34" charset="-122"/>
                <a:cs typeface="+mn-cs"/>
              </a:rPr>
              <a:t>“新建紧急使用项目”</a:t>
            </a:r>
            <a:endParaRPr kumimoji="0" lang="zh-CN" altLang="en-US" sz="1600" b="1" i="0" u="none" strike="noStrike" kern="1200" cap="none" spc="0" normalizeH="0" baseline="0" noProof="0" dirty="0">
              <a:ln>
                <a:noFill/>
              </a:ln>
              <a:solidFill>
                <a:srgbClr val="33335E"/>
              </a:solidFill>
              <a:effectLst/>
              <a:uLnTx/>
              <a:uFillTx/>
              <a:latin typeface="思源黑体 CN Bold" panose="020B0800000000000000" pitchFamily="34" charset="-122"/>
              <a:ea typeface="思源黑体 CN Bold" panose="020B0800000000000000" pitchFamily="34" charset="-122"/>
              <a:cs typeface="+mn-cs"/>
            </a:endParaRPr>
          </a:p>
        </p:txBody>
      </p:sp>
      <p:sp>
        <p:nvSpPr>
          <p:cNvPr id="54" name="文本框1"/>
          <p:cNvSpPr txBox="1"/>
          <p:nvPr/>
        </p:nvSpPr>
        <p:spPr>
          <a:xfrm>
            <a:off x="4891405" y="2152650"/>
            <a:ext cx="2440305" cy="829945"/>
          </a:xfrm>
          <a:prstGeom prst="rect">
            <a:avLst/>
          </a:prstGeom>
          <a:solidFill>
            <a:schemeClr val="bg1"/>
          </a:solidFill>
          <a:ln>
            <a:solidFill>
              <a:schemeClr val="bg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rgbClr val="FFC000"/>
                </a:solidFill>
                <a:effectLst/>
                <a:uLnTx/>
                <a:uFillTx/>
                <a:latin typeface="思源黑体 CN Bold" panose="020B0800000000000000" pitchFamily="34" charset="-122"/>
                <a:ea typeface="思源黑体 CN Bold" panose="020B0800000000000000" pitchFamily="34" charset="-122"/>
                <a:cs typeface="+mn-cs"/>
              </a:rPr>
              <a:t>4.填写</a:t>
            </a:r>
            <a:endParaRPr kumimoji="0" lang="zh-CN" altLang="en-US" sz="2400" b="1" i="0" u="none" strike="noStrike" kern="1200" cap="none" spc="0" normalizeH="0" baseline="0" noProof="0" dirty="0">
              <a:ln>
                <a:noFill/>
              </a:ln>
              <a:solidFill>
                <a:srgbClr val="FFC000"/>
              </a:solidFill>
              <a:effectLst/>
              <a:uLnTx/>
              <a:uFillTx/>
              <a:latin typeface="思源黑体 CN Bold" panose="020B0800000000000000" pitchFamily="34" charset="-122"/>
              <a:ea typeface="思源黑体 CN Bold" panose="020B0800000000000000"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rgbClr val="FFC000"/>
                </a:solidFill>
                <a:effectLst/>
                <a:uLnTx/>
                <a:uFillTx/>
                <a:latin typeface="思源黑体 CN Bold" panose="020B0800000000000000" pitchFamily="34" charset="-122"/>
                <a:ea typeface="思源黑体 CN Bold" panose="020B0800000000000000" pitchFamily="34" charset="-122"/>
                <a:cs typeface="+mn-cs"/>
              </a:rPr>
              <a:t>“项目基本信息”</a:t>
            </a:r>
            <a:endParaRPr kumimoji="0" lang="zh-CN" altLang="en-US" sz="2400" b="1" i="0" u="none" strike="noStrike" kern="1200" cap="none" spc="0" normalizeH="0" baseline="0" noProof="0" dirty="0">
              <a:ln>
                <a:noFill/>
              </a:ln>
              <a:solidFill>
                <a:srgbClr val="FFC000"/>
              </a:solidFill>
              <a:effectLst/>
              <a:uLnTx/>
              <a:uFillTx/>
              <a:latin typeface="思源黑体 CN Bold" panose="020B0800000000000000" pitchFamily="34" charset="-122"/>
              <a:ea typeface="思源黑体 CN Bold" panose="020B0800000000000000" pitchFamily="34" charset="-122"/>
              <a:cs typeface="+mn-cs"/>
            </a:endParaRPr>
          </a:p>
        </p:txBody>
      </p:sp>
      <p:sp>
        <p:nvSpPr>
          <p:cNvPr id="9" name="文本框 8"/>
          <p:cNvSpPr txBox="1"/>
          <p:nvPr/>
        </p:nvSpPr>
        <p:spPr>
          <a:xfrm>
            <a:off x="2504440" y="871855"/>
            <a:ext cx="7202805" cy="368300"/>
          </a:xfrm>
          <a:prstGeom prst="rect">
            <a:avLst/>
          </a:prstGeom>
          <a:noFill/>
        </p:spPr>
        <p:txBody>
          <a:bodyPr wrap="square" rtlCol="0">
            <a:spAutoFit/>
          </a:bodyPr>
          <a:p>
            <a:r>
              <a:rPr lang="zh-CN" altLang="en-US" b="1">
                <a:solidFill>
                  <a:schemeClr val="tx2">
                    <a:lumMod val="50000"/>
                  </a:schemeClr>
                </a:solidFill>
              </a:rPr>
              <a:t>2.进入主页面，在“快捷入口”找到“</a:t>
            </a:r>
            <a:r>
              <a:rPr lang="zh-CN" altLang="en-US" b="1">
                <a:solidFill>
                  <a:srgbClr val="FF0000"/>
                </a:solidFill>
              </a:rPr>
              <a:t>维修项目列表</a:t>
            </a:r>
            <a:r>
              <a:rPr lang="zh-CN" altLang="en-US" b="1">
                <a:solidFill>
                  <a:schemeClr val="tx2">
                    <a:lumMod val="50000"/>
                  </a:schemeClr>
                </a:solidFill>
              </a:rPr>
              <a:t>”，点击进入。</a:t>
            </a:r>
            <a:endParaRPr lang="zh-CN" altLang="en-US" b="1">
              <a:solidFill>
                <a:schemeClr val="tx2">
                  <a:lumMod val="50000"/>
                </a:schemeClr>
              </a:solidFill>
            </a:endParaRPr>
          </a:p>
        </p:txBody>
      </p:sp>
      <p:pic>
        <p:nvPicPr>
          <p:cNvPr id="10" name="图片 6"/>
          <p:cNvPicPr>
            <a:picLocks noChangeAspect="1"/>
          </p:cNvPicPr>
          <p:nvPr/>
        </p:nvPicPr>
        <p:blipFill>
          <a:blip r:embed="rId1"/>
          <a:stretch>
            <a:fillRect/>
          </a:stretch>
        </p:blipFill>
        <p:spPr>
          <a:xfrm>
            <a:off x="520700" y="1605280"/>
            <a:ext cx="3357880" cy="1562100"/>
          </a:xfrm>
          <a:prstGeom prst="rect">
            <a:avLst/>
          </a:prstGeom>
          <a:noFill/>
          <a:ln>
            <a:noFill/>
          </a:ln>
        </p:spPr>
      </p:pic>
      <p:pic>
        <p:nvPicPr>
          <p:cNvPr id="56" name="图片 8" descr="&amp;pfm8320492286&amp;&amp;spt155&amp;&amp;bdt100&amp;&amp;wdt2550&amp;"/>
          <p:cNvPicPr>
            <a:picLocks noChangeAspect="1"/>
          </p:cNvPicPr>
          <p:nvPr/>
        </p:nvPicPr>
        <p:blipFill>
          <a:blip r:embed="rId2">
            <a:extLst>
              <a:ext uri="{BEBA8EAE-BF5A-486C-A8C5-ECC9F3942E4B}">
                <a14:imgProps xmlns:a14="http://schemas.microsoft.com/office/drawing/2010/main">
                  <a14:imgLayer r:embed="rId3"/>
                </a14:imgProps>
              </a:ext>
            </a:extLst>
          </a:blip>
          <a:srcRect/>
          <a:stretch>
            <a:fillRect/>
          </a:stretch>
        </p:blipFill>
        <p:spPr>
          <a:xfrm>
            <a:off x="4295140" y="3732530"/>
            <a:ext cx="5549900" cy="2827020"/>
          </a:xfrm>
          <a:prstGeom prst="rect">
            <a:avLst/>
          </a:prstGeom>
          <a:noFill/>
          <a:ln>
            <a:noFill/>
          </a:ln>
        </p:spPr>
      </p:pic>
      <p:sp>
        <p:nvSpPr>
          <p:cNvPr id="89" name="Freeform 119"/>
          <p:cNvSpPr>
            <a:spLocks noEditPoints="1"/>
          </p:cNvSpPr>
          <p:nvPr>
            <p:custDataLst>
              <p:tags r:id="rId4"/>
            </p:custDataLst>
          </p:nvPr>
        </p:nvSpPr>
        <p:spPr bwMode="auto">
          <a:xfrm>
            <a:off x="7353193" y="1378209"/>
            <a:ext cx="416199" cy="416295"/>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solidFill>
            <a:schemeClr val="accent1"/>
          </a:solidFill>
          <a:ln>
            <a:noFill/>
          </a:ln>
        </p:spPr>
        <p:txBody>
          <a:bodyPr/>
          <a:lstStyle/>
          <a:p>
            <a:pPr eaLnBrk="1" hangingPunct="1">
              <a:spcBef>
                <a:spcPts val="0"/>
              </a:spcBef>
              <a:spcAft>
                <a:spcPts val="0"/>
              </a:spcAft>
            </a:pPr>
            <a:endParaRPr lang="en-US" sz="1400" kern="0" dirty="0">
              <a:latin typeface="Arial" panose="020B0604020202020204" pitchFamily="34" charset="0"/>
              <a:ea typeface="微软雅黑" panose="020B0503020204020204" pitchFamily="34" charset="-122"/>
              <a:sym typeface="Arial" panose="020B0604020202020204" pitchFamily="34" charset="0"/>
            </a:endParaRPr>
          </a:p>
        </p:txBody>
      </p:sp>
      <p:sp>
        <p:nvSpPr>
          <p:cNvPr id="90" name="文本框 89"/>
          <p:cNvSpPr txBox="1"/>
          <p:nvPr>
            <p:custDataLst>
              <p:tags r:id="rId5"/>
            </p:custDataLst>
          </p:nvPr>
        </p:nvSpPr>
        <p:spPr>
          <a:xfrm>
            <a:off x="7826798" y="1224959"/>
            <a:ext cx="1811984" cy="722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algn="just" eaLnBrk="1" hangingPunct="1">
              <a:lnSpc>
                <a:spcPct val="90000"/>
              </a:lnSpc>
              <a:buClrTx/>
              <a:buSzTx/>
              <a:buFontTx/>
              <a:buNone/>
              <a:defRPr sz="1800">
                <a:latin typeface="+mn-lt"/>
                <a:ea typeface="+mn-ea"/>
              </a:defRPr>
            </a:lvl1pPr>
            <a:lvl2pPr marL="742950" indent="-285750">
              <a:lnSpc>
                <a:spcPct val="130000"/>
              </a:lnSpc>
              <a:buClr>
                <a:schemeClr val="tx1"/>
              </a:buClr>
              <a:buFont typeface="Wingdings" panose="05000000000000000000" pitchFamily="2" charset="2"/>
              <a:buChar char="ü"/>
              <a:defRPr sz="1600">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sz="2000">
                <a:solidFill>
                  <a:srgbClr val="262626"/>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rgbClr val="262626"/>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rgbClr val="262626"/>
                </a:solidFill>
                <a:latin typeface="Arial" panose="020B0604020202020204" pitchFamily="34" charset="0"/>
                <a:ea typeface="黑体" panose="02010609060101010101" charset="-122"/>
              </a:defRPr>
            </a:lvl5pPr>
            <a:lvl6pPr marL="2514600" indent="-228600" defTabSz="1217295" eaLnBrk="0" fontAlgn="base" hangingPunct="0">
              <a:lnSpc>
                <a:spcPct val="90000"/>
              </a:lnSpc>
              <a:spcBef>
                <a:spcPts val="500"/>
              </a:spcBef>
              <a:spcAft>
                <a:spcPct val="0"/>
              </a:spcAft>
              <a:buFont typeface="Arial" panose="020B0604020202020204" pitchFamily="34" charset="0"/>
              <a:buChar char="•"/>
              <a:defRPr>
                <a:solidFill>
                  <a:srgbClr val="262626"/>
                </a:solidFill>
                <a:latin typeface="Arial" panose="020B0604020202020204" pitchFamily="34" charset="0"/>
                <a:ea typeface="黑体" panose="02010609060101010101" charset="-122"/>
              </a:defRPr>
            </a:lvl6pPr>
            <a:lvl7pPr marL="2971800" indent="-228600" defTabSz="1217295" eaLnBrk="0" fontAlgn="base" hangingPunct="0">
              <a:lnSpc>
                <a:spcPct val="90000"/>
              </a:lnSpc>
              <a:spcBef>
                <a:spcPts val="500"/>
              </a:spcBef>
              <a:spcAft>
                <a:spcPct val="0"/>
              </a:spcAft>
              <a:buFont typeface="Arial" panose="020B0604020202020204" pitchFamily="34" charset="0"/>
              <a:buChar char="•"/>
              <a:defRPr>
                <a:solidFill>
                  <a:srgbClr val="262626"/>
                </a:solidFill>
                <a:latin typeface="Arial" panose="020B0604020202020204" pitchFamily="34" charset="0"/>
                <a:ea typeface="黑体" panose="02010609060101010101" charset="-122"/>
              </a:defRPr>
            </a:lvl7pPr>
            <a:lvl8pPr marL="3429000" indent="-228600" defTabSz="1217295" eaLnBrk="0" fontAlgn="base" hangingPunct="0">
              <a:lnSpc>
                <a:spcPct val="90000"/>
              </a:lnSpc>
              <a:spcBef>
                <a:spcPts val="500"/>
              </a:spcBef>
              <a:spcAft>
                <a:spcPct val="0"/>
              </a:spcAft>
              <a:buFont typeface="Arial" panose="020B0604020202020204" pitchFamily="34" charset="0"/>
              <a:buChar char="•"/>
              <a:defRPr>
                <a:solidFill>
                  <a:srgbClr val="262626"/>
                </a:solidFill>
                <a:latin typeface="Arial" panose="020B0604020202020204" pitchFamily="34" charset="0"/>
                <a:ea typeface="黑体" panose="02010609060101010101" charset="-122"/>
              </a:defRPr>
            </a:lvl8pPr>
            <a:lvl9pPr marL="3886200" indent="-228600" defTabSz="1217295" eaLnBrk="0" fontAlgn="base" hangingPunct="0">
              <a:lnSpc>
                <a:spcPct val="90000"/>
              </a:lnSpc>
              <a:spcBef>
                <a:spcPts val="500"/>
              </a:spcBef>
              <a:spcAft>
                <a:spcPct val="0"/>
              </a:spcAft>
              <a:buFont typeface="Arial" panose="020B0604020202020204" pitchFamily="34" charset="0"/>
              <a:buChar char="•"/>
              <a:defRPr>
                <a:solidFill>
                  <a:srgbClr val="262626"/>
                </a:solidFill>
                <a:latin typeface="Arial" panose="020B0604020202020204" pitchFamily="34" charset="0"/>
                <a:ea typeface="黑体" panose="02010609060101010101" charset="-122"/>
              </a:defRPr>
            </a:lvl9pPr>
          </a:lstStyle>
          <a:p>
            <a:pPr marL="0" lvl="0" indent="0" algn="just">
              <a:lnSpc>
                <a:spcPct val="120000"/>
              </a:lnSpc>
              <a:spcBef>
                <a:spcPts val="0"/>
              </a:spcBef>
              <a:spcAft>
                <a:spcPts val="0"/>
              </a:spcAft>
              <a:buSzPct val="100000"/>
            </a:pPr>
            <a:r>
              <a:rPr lang="zh-CN" altLang="en-US" sz="1300" u="none" strike="noStrike" spc="150" baseline="0" dirty="0">
                <a:solidFill>
                  <a:schemeClr val="tx1">
                    <a:lumMod val="75000"/>
                    <a:lumOff val="25000"/>
                  </a:schemeClr>
                </a:solidFill>
                <a:uLnTx/>
                <a:uFillTx/>
                <a:latin typeface="Arial" panose="020B0604020202020204" pitchFamily="34" charset="0"/>
                <a:ea typeface="微软雅黑" panose="020B0503020204020204" pitchFamily="34" charset="-122"/>
                <a:sym typeface="+mn-ea"/>
              </a:rPr>
              <a:t>选择本次申报的小区</a:t>
            </a:r>
            <a:endParaRPr lang="zh-CN" altLang="en-US" sz="1300" u="none" strike="noStrike" spc="150" baseline="0" dirty="0">
              <a:solidFill>
                <a:schemeClr val="tx1">
                  <a:lumMod val="75000"/>
                  <a:lumOff val="25000"/>
                </a:schemeClr>
              </a:solidFill>
              <a:uLnTx/>
              <a:uFillTx/>
              <a:latin typeface="Arial" panose="020B0604020202020204" pitchFamily="34" charset="0"/>
              <a:ea typeface="微软雅黑" panose="020B0503020204020204" pitchFamily="34" charset="-122"/>
              <a:sym typeface="+mn-ea"/>
            </a:endParaRPr>
          </a:p>
        </p:txBody>
      </p:sp>
      <p:sp>
        <p:nvSpPr>
          <p:cNvPr id="91" name="Freeform 23"/>
          <p:cNvSpPr>
            <a:spLocks noEditPoints="1"/>
          </p:cNvSpPr>
          <p:nvPr>
            <p:custDataLst>
              <p:tags r:id="rId6"/>
            </p:custDataLst>
          </p:nvPr>
        </p:nvSpPr>
        <p:spPr bwMode="auto">
          <a:xfrm>
            <a:off x="7353193" y="2212360"/>
            <a:ext cx="416199" cy="416296"/>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solidFill>
            <a:schemeClr val="accent3"/>
          </a:solidFill>
          <a:ln>
            <a:noFill/>
          </a:ln>
        </p:spPr>
        <p:txBody>
          <a:bodyPr/>
          <a:lstStyle/>
          <a:p>
            <a:pPr eaLnBrk="1" hangingPunct="1">
              <a:spcBef>
                <a:spcPts val="0"/>
              </a:spcBef>
              <a:spcAft>
                <a:spcPts val="0"/>
              </a:spcAft>
            </a:pPr>
            <a:endParaRPr lang="en-US" sz="1400" kern="0" dirty="0">
              <a:latin typeface="Arial" panose="020B0604020202020204" pitchFamily="34" charset="0"/>
              <a:ea typeface="微软雅黑" panose="020B0503020204020204" pitchFamily="34" charset="-122"/>
              <a:sym typeface="Arial" panose="020B0604020202020204" pitchFamily="34" charset="0"/>
            </a:endParaRPr>
          </a:p>
        </p:txBody>
      </p:sp>
      <p:sp>
        <p:nvSpPr>
          <p:cNvPr id="93" name="文本框 92"/>
          <p:cNvSpPr txBox="1"/>
          <p:nvPr>
            <p:custDataLst>
              <p:tags r:id="rId7"/>
            </p:custDataLst>
          </p:nvPr>
        </p:nvSpPr>
        <p:spPr>
          <a:xfrm>
            <a:off x="7826798" y="2059110"/>
            <a:ext cx="1811984" cy="722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algn="just" eaLnBrk="1" hangingPunct="1">
              <a:lnSpc>
                <a:spcPct val="90000"/>
              </a:lnSpc>
              <a:buClrTx/>
              <a:buSzTx/>
              <a:buFontTx/>
              <a:buNone/>
              <a:defRPr sz="1800">
                <a:latin typeface="+mn-lt"/>
                <a:ea typeface="+mn-ea"/>
              </a:defRPr>
            </a:lvl1pPr>
            <a:lvl2pPr marL="742950" indent="-285750">
              <a:lnSpc>
                <a:spcPct val="130000"/>
              </a:lnSpc>
              <a:buClr>
                <a:schemeClr val="tx1"/>
              </a:buClr>
              <a:buFont typeface="Wingdings" panose="05000000000000000000" pitchFamily="2" charset="2"/>
              <a:buChar char="ü"/>
              <a:defRPr sz="1600">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sz="2000">
                <a:solidFill>
                  <a:srgbClr val="262626"/>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rgbClr val="262626"/>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rgbClr val="262626"/>
                </a:solidFill>
                <a:latin typeface="Arial" panose="020B0604020202020204" pitchFamily="34" charset="0"/>
                <a:ea typeface="黑体" panose="02010609060101010101" charset="-122"/>
              </a:defRPr>
            </a:lvl5pPr>
            <a:lvl6pPr marL="2514600" indent="-228600" defTabSz="1217295" eaLnBrk="0" fontAlgn="base" hangingPunct="0">
              <a:lnSpc>
                <a:spcPct val="90000"/>
              </a:lnSpc>
              <a:spcBef>
                <a:spcPts val="500"/>
              </a:spcBef>
              <a:spcAft>
                <a:spcPct val="0"/>
              </a:spcAft>
              <a:buFont typeface="Arial" panose="020B0604020202020204" pitchFamily="34" charset="0"/>
              <a:buChar char="•"/>
              <a:defRPr>
                <a:solidFill>
                  <a:srgbClr val="262626"/>
                </a:solidFill>
                <a:latin typeface="Arial" panose="020B0604020202020204" pitchFamily="34" charset="0"/>
                <a:ea typeface="黑体" panose="02010609060101010101" charset="-122"/>
              </a:defRPr>
            </a:lvl6pPr>
            <a:lvl7pPr marL="2971800" indent="-228600" defTabSz="1217295" eaLnBrk="0" fontAlgn="base" hangingPunct="0">
              <a:lnSpc>
                <a:spcPct val="90000"/>
              </a:lnSpc>
              <a:spcBef>
                <a:spcPts val="500"/>
              </a:spcBef>
              <a:spcAft>
                <a:spcPct val="0"/>
              </a:spcAft>
              <a:buFont typeface="Arial" panose="020B0604020202020204" pitchFamily="34" charset="0"/>
              <a:buChar char="•"/>
              <a:defRPr>
                <a:solidFill>
                  <a:srgbClr val="262626"/>
                </a:solidFill>
                <a:latin typeface="Arial" panose="020B0604020202020204" pitchFamily="34" charset="0"/>
                <a:ea typeface="黑体" panose="02010609060101010101" charset="-122"/>
              </a:defRPr>
            </a:lvl7pPr>
            <a:lvl8pPr marL="3429000" indent="-228600" defTabSz="1217295" eaLnBrk="0" fontAlgn="base" hangingPunct="0">
              <a:lnSpc>
                <a:spcPct val="90000"/>
              </a:lnSpc>
              <a:spcBef>
                <a:spcPts val="500"/>
              </a:spcBef>
              <a:spcAft>
                <a:spcPct val="0"/>
              </a:spcAft>
              <a:buFont typeface="Arial" panose="020B0604020202020204" pitchFamily="34" charset="0"/>
              <a:buChar char="•"/>
              <a:defRPr>
                <a:solidFill>
                  <a:srgbClr val="262626"/>
                </a:solidFill>
                <a:latin typeface="Arial" panose="020B0604020202020204" pitchFamily="34" charset="0"/>
                <a:ea typeface="黑体" panose="02010609060101010101" charset="-122"/>
              </a:defRPr>
            </a:lvl8pPr>
            <a:lvl9pPr marL="3886200" indent="-228600" defTabSz="1217295" eaLnBrk="0" fontAlgn="base" hangingPunct="0">
              <a:lnSpc>
                <a:spcPct val="90000"/>
              </a:lnSpc>
              <a:spcBef>
                <a:spcPts val="500"/>
              </a:spcBef>
              <a:spcAft>
                <a:spcPct val="0"/>
              </a:spcAft>
              <a:buFont typeface="Arial" panose="020B0604020202020204" pitchFamily="34" charset="0"/>
              <a:buChar char="•"/>
              <a:defRPr>
                <a:solidFill>
                  <a:srgbClr val="262626"/>
                </a:solidFill>
                <a:latin typeface="Arial" panose="020B0604020202020204" pitchFamily="34" charset="0"/>
                <a:ea typeface="黑体" panose="02010609060101010101" charset="-122"/>
              </a:defRPr>
            </a:lvl9pPr>
          </a:lstStyle>
          <a:p>
            <a:pPr marL="0" lvl="0" indent="0" algn="just">
              <a:lnSpc>
                <a:spcPct val="120000"/>
              </a:lnSpc>
              <a:spcBef>
                <a:spcPts val="0"/>
              </a:spcBef>
              <a:spcAft>
                <a:spcPts val="0"/>
              </a:spcAft>
              <a:buSzPct val="100000"/>
            </a:pPr>
            <a:r>
              <a:rPr lang="zh-CN" altLang="en-US" sz="1300" u="none" strike="noStrike" spc="150" baseline="0" dirty="0">
                <a:solidFill>
                  <a:schemeClr val="tx1">
                    <a:lumMod val="75000"/>
                    <a:lumOff val="25000"/>
                  </a:schemeClr>
                </a:solidFill>
                <a:uLnTx/>
                <a:uFillTx/>
                <a:latin typeface="Arial" panose="020B0604020202020204" pitchFamily="34" charset="0"/>
                <a:ea typeface="微软雅黑" panose="020B0503020204020204" pitchFamily="34" charset="-122"/>
                <a:sym typeface="+mn-ea"/>
              </a:rPr>
              <a:t>提供一个预期的施工日期</a:t>
            </a:r>
            <a:endParaRPr lang="zh-CN" altLang="en-US" sz="1300" u="none" strike="noStrike" spc="150" baseline="0" dirty="0">
              <a:solidFill>
                <a:schemeClr val="tx1">
                  <a:lumMod val="75000"/>
                  <a:lumOff val="25000"/>
                </a:schemeClr>
              </a:solidFill>
              <a:uLnTx/>
              <a:uFillTx/>
              <a:latin typeface="Arial" panose="020B0604020202020204" pitchFamily="34" charset="0"/>
              <a:ea typeface="微软雅黑" panose="020B0503020204020204" pitchFamily="34" charset="-122"/>
              <a:sym typeface="+mn-ea"/>
            </a:endParaRPr>
          </a:p>
        </p:txBody>
      </p:sp>
      <p:sp>
        <p:nvSpPr>
          <p:cNvPr id="96" name="Freeform 23"/>
          <p:cNvSpPr>
            <a:spLocks noEditPoints="1"/>
          </p:cNvSpPr>
          <p:nvPr>
            <p:custDataLst>
              <p:tags r:id="rId8"/>
            </p:custDataLst>
          </p:nvPr>
        </p:nvSpPr>
        <p:spPr bwMode="auto">
          <a:xfrm>
            <a:off x="7353193" y="3044196"/>
            <a:ext cx="416199" cy="416295"/>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solidFill>
            <a:schemeClr val="accent5"/>
          </a:solidFill>
          <a:ln>
            <a:noFill/>
          </a:ln>
        </p:spPr>
        <p:txBody>
          <a:bodyPr/>
          <a:lstStyle/>
          <a:p>
            <a:pPr eaLnBrk="1" hangingPunct="1">
              <a:spcBef>
                <a:spcPts val="0"/>
              </a:spcBef>
              <a:spcAft>
                <a:spcPts val="0"/>
              </a:spcAft>
            </a:pPr>
            <a:endParaRPr lang="en-US" sz="1400" kern="0" dirty="0">
              <a:latin typeface="Arial" panose="020B0604020202020204" pitchFamily="34" charset="0"/>
              <a:ea typeface="微软雅黑" panose="020B0503020204020204" pitchFamily="34" charset="-122"/>
              <a:sym typeface="Arial" panose="020B0604020202020204" pitchFamily="34" charset="0"/>
            </a:endParaRPr>
          </a:p>
        </p:txBody>
      </p:sp>
      <p:sp>
        <p:nvSpPr>
          <p:cNvPr id="97" name="文本框 96"/>
          <p:cNvSpPr txBox="1"/>
          <p:nvPr>
            <p:custDataLst>
              <p:tags r:id="rId9"/>
            </p:custDataLst>
          </p:nvPr>
        </p:nvSpPr>
        <p:spPr>
          <a:xfrm>
            <a:off x="7826798" y="2890946"/>
            <a:ext cx="1811984" cy="722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algn="just" eaLnBrk="1" hangingPunct="1">
              <a:lnSpc>
                <a:spcPct val="90000"/>
              </a:lnSpc>
              <a:buClrTx/>
              <a:buSzTx/>
              <a:buFontTx/>
              <a:buNone/>
              <a:defRPr sz="1800">
                <a:latin typeface="+mn-lt"/>
                <a:ea typeface="+mn-ea"/>
              </a:defRPr>
            </a:lvl1pPr>
            <a:lvl2pPr marL="742950" indent="-285750">
              <a:lnSpc>
                <a:spcPct val="130000"/>
              </a:lnSpc>
              <a:buClr>
                <a:schemeClr val="tx1"/>
              </a:buClr>
              <a:buFont typeface="Wingdings" panose="05000000000000000000" pitchFamily="2" charset="2"/>
              <a:buChar char="ü"/>
              <a:defRPr sz="1600">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sz="2000">
                <a:solidFill>
                  <a:srgbClr val="262626"/>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rgbClr val="262626"/>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rgbClr val="262626"/>
                </a:solidFill>
                <a:latin typeface="Arial" panose="020B0604020202020204" pitchFamily="34" charset="0"/>
                <a:ea typeface="黑体" panose="02010609060101010101" charset="-122"/>
              </a:defRPr>
            </a:lvl5pPr>
            <a:lvl6pPr marL="2514600" indent="-228600" defTabSz="1217295" eaLnBrk="0" fontAlgn="base" hangingPunct="0">
              <a:lnSpc>
                <a:spcPct val="90000"/>
              </a:lnSpc>
              <a:spcBef>
                <a:spcPts val="500"/>
              </a:spcBef>
              <a:spcAft>
                <a:spcPct val="0"/>
              </a:spcAft>
              <a:buFont typeface="Arial" panose="020B0604020202020204" pitchFamily="34" charset="0"/>
              <a:buChar char="•"/>
              <a:defRPr>
                <a:solidFill>
                  <a:srgbClr val="262626"/>
                </a:solidFill>
                <a:latin typeface="Arial" panose="020B0604020202020204" pitchFamily="34" charset="0"/>
                <a:ea typeface="黑体" panose="02010609060101010101" charset="-122"/>
              </a:defRPr>
            </a:lvl6pPr>
            <a:lvl7pPr marL="2971800" indent="-228600" defTabSz="1217295" eaLnBrk="0" fontAlgn="base" hangingPunct="0">
              <a:lnSpc>
                <a:spcPct val="90000"/>
              </a:lnSpc>
              <a:spcBef>
                <a:spcPts val="500"/>
              </a:spcBef>
              <a:spcAft>
                <a:spcPct val="0"/>
              </a:spcAft>
              <a:buFont typeface="Arial" panose="020B0604020202020204" pitchFamily="34" charset="0"/>
              <a:buChar char="•"/>
              <a:defRPr>
                <a:solidFill>
                  <a:srgbClr val="262626"/>
                </a:solidFill>
                <a:latin typeface="Arial" panose="020B0604020202020204" pitchFamily="34" charset="0"/>
                <a:ea typeface="黑体" panose="02010609060101010101" charset="-122"/>
              </a:defRPr>
            </a:lvl7pPr>
            <a:lvl8pPr marL="3429000" indent="-228600" defTabSz="1217295" eaLnBrk="0" fontAlgn="base" hangingPunct="0">
              <a:lnSpc>
                <a:spcPct val="90000"/>
              </a:lnSpc>
              <a:spcBef>
                <a:spcPts val="500"/>
              </a:spcBef>
              <a:spcAft>
                <a:spcPct val="0"/>
              </a:spcAft>
              <a:buFont typeface="Arial" panose="020B0604020202020204" pitchFamily="34" charset="0"/>
              <a:buChar char="•"/>
              <a:defRPr>
                <a:solidFill>
                  <a:srgbClr val="262626"/>
                </a:solidFill>
                <a:latin typeface="Arial" panose="020B0604020202020204" pitchFamily="34" charset="0"/>
                <a:ea typeface="黑体" panose="02010609060101010101" charset="-122"/>
              </a:defRPr>
            </a:lvl8pPr>
            <a:lvl9pPr marL="3886200" indent="-228600" defTabSz="1217295" eaLnBrk="0" fontAlgn="base" hangingPunct="0">
              <a:lnSpc>
                <a:spcPct val="90000"/>
              </a:lnSpc>
              <a:spcBef>
                <a:spcPts val="500"/>
              </a:spcBef>
              <a:spcAft>
                <a:spcPct val="0"/>
              </a:spcAft>
              <a:buFont typeface="Arial" panose="020B0604020202020204" pitchFamily="34" charset="0"/>
              <a:buChar char="•"/>
              <a:defRPr>
                <a:solidFill>
                  <a:srgbClr val="262626"/>
                </a:solidFill>
                <a:latin typeface="Arial" panose="020B0604020202020204" pitchFamily="34" charset="0"/>
                <a:ea typeface="黑体" panose="02010609060101010101" charset="-122"/>
              </a:defRPr>
            </a:lvl9pPr>
          </a:lstStyle>
          <a:p>
            <a:pPr marL="0" lvl="0" indent="0" algn="just">
              <a:lnSpc>
                <a:spcPct val="120000"/>
              </a:lnSpc>
              <a:spcBef>
                <a:spcPts val="0"/>
              </a:spcBef>
              <a:spcAft>
                <a:spcPts val="0"/>
              </a:spcAft>
              <a:buSzPct val="100000"/>
            </a:pPr>
            <a:r>
              <a:rPr lang="zh-CN" altLang="en-US" sz="1300" u="none" strike="noStrike" spc="150" baseline="0" dirty="0">
                <a:solidFill>
                  <a:schemeClr val="tx1">
                    <a:lumMod val="75000"/>
                    <a:lumOff val="25000"/>
                  </a:schemeClr>
                </a:solidFill>
                <a:uLnTx/>
                <a:uFillTx/>
                <a:latin typeface="Arial" panose="020B0604020202020204" pitchFamily="34" charset="0"/>
                <a:ea typeface="微软雅黑" panose="020B0503020204020204" pitchFamily="34" charset="-122"/>
                <a:sym typeface="+mn-ea"/>
              </a:rPr>
              <a:t>联系人填写业主的姓名和电话</a:t>
            </a:r>
            <a:endParaRPr lang="zh-CN" altLang="en-US" sz="1300" u="none" strike="noStrike" spc="150" baseline="0" dirty="0">
              <a:solidFill>
                <a:schemeClr val="tx1">
                  <a:lumMod val="75000"/>
                  <a:lumOff val="25000"/>
                </a:schemeClr>
              </a:solidFill>
              <a:uLnTx/>
              <a:uFillTx/>
              <a:latin typeface="Arial" panose="020B0604020202020204" pitchFamily="34" charset="0"/>
              <a:ea typeface="微软雅黑" panose="020B0503020204020204" pitchFamily="34" charset="-122"/>
              <a:sym typeface="+mn-ea"/>
            </a:endParaRPr>
          </a:p>
        </p:txBody>
      </p:sp>
      <p:sp>
        <p:nvSpPr>
          <p:cNvPr id="99" name="Freeform 23"/>
          <p:cNvSpPr>
            <a:spLocks noEditPoints="1"/>
          </p:cNvSpPr>
          <p:nvPr>
            <p:custDataLst>
              <p:tags r:id="rId10"/>
            </p:custDataLst>
          </p:nvPr>
        </p:nvSpPr>
        <p:spPr bwMode="auto">
          <a:xfrm>
            <a:off x="9711536" y="1583034"/>
            <a:ext cx="416199" cy="416296"/>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solidFill>
            <a:schemeClr val="accent2"/>
          </a:solidFill>
          <a:ln>
            <a:noFill/>
          </a:ln>
        </p:spPr>
        <p:txBody>
          <a:bodyPr/>
          <a:lstStyle/>
          <a:p>
            <a:pPr eaLnBrk="1" hangingPunct="1">
              <a:spcBef>
                <a:spcPts val="0"/>
              </a:spcBef>
              <a:spcAft>
                <a:spcPts val="0"/>
              </a:spcAft>
            </a:pPr>
            <a:endParaRPr lang="en-US" sz="1400" kern="0" dirty="0">
              <a:latin typeface="Arial" panose="020B0604020202020204" pitchFamily="34" charset="0"/>
              <a:ea typeface="微软雅黑" panose="020B0503020204020204" pitchFamily="34" charset="-122"/>
              <a:sym typeface="Arial" panose="020B0604020202020204" pitchFamily="34" charset="0"/>
            </a:endParaRPr>
          </a:p>
        </p:txBody>
      </p:sp>
      <p:sp>
        <p:nvSpPr>
          <p:cNvPr id="100" name="文本框 99"/>
          <p:cNvSpPr txBox="1"/>
          <p:nvPr>
            <p:custDataLst>
              <p:tags r:id="rId11"/>
            </p:custDataLst>
          </p:nvPr>
        </p:nvSpPr>
        <p:spPr>
          <a:xfrm>
            <a:off x="10164083" y="1429784"/>
            <a:ext cx="1811984" cy="722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algn="just" eaLnBrk="1" hangingPunct="1">
              <a:lnSpc>
                <a:spcPct val="90000"/>
              </a:lnSpc>
              <a:buClrTx/>
              <a:buSzTx/>
              <a:buFontTx/>
              <a:buNone/>
              <a:defRPr sz="1800">
                <a:latin typeface="+mn-lt"/>
                <a:ea typeface="+mn-ea"/>
              </a:defRPr>
            </a:lvl1pPr>
            <a:lvl2pPr marL="742950" indent="-285750">
              <a:lnSpc>
                <a:spcPct val="130000"/>
              </a:lnSpc>
              <a:buClr>
                <a:schemeClr val="tx1"/>
              </a:buClr>
              <a:buFont typeface="Wingdings" panose="05000000000000000000" pitchFamily="2" charset="2"/>
              <a:buChar char="ü"/>
              <a:defRPr sz="1600">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sz="2000">
                <a:solidFill>
                  <a:srgbClr val="262626"/>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rgbClr val="262626"/>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rgbClr val="262626"/>
                </a:solidFill>
                <a:latin typeface="Arial" panose="020B0604020202020204" pitchFamily="34" charset="0"/>
                <a:ea typeface="黑体" panose="02010609060101010101" charset="-122"/>
              </a:defRPr>
            </a:lvl5pPr>
            <a:lvl6pPr marL="2514600" indent="-228600" defTabSz="1217295" eaLnBrk="0" fontAlgn="base" hangingPunct="0">
              <a:lnSpc>
                <a:spcPct val="90000"/>
              </a:lnSpc>
              <a:spcBef>
                <a:spcPts val="500"/>
              </a:spcBef>
              <a:spcAft>
                <a:spcPct val="0"/>
              </a:spcAft>
              <a:buFont typeface="Arial" panose="020B0604020202020204" pitchFamily="34" charset="0"/>
              <a:buChar char="•"/>
              <a:defRPr>
                <a:solidFill>
                  <a:srgbClr val="262626"/>
                </a:solidFill>
                <a:latin typeface="Arial" panose="020B0604020202020204" pitchFamily="34" charset="0"/>
                <a:ea typeface="黑体" panose="02010609060101010101" charset="-122"/>
              </a:defRPr>
            </a:lvl6pPr>
            <a:lvl7pPr marL="2971800" indent="-228600" defTabSz="1217295" eaLnBrk="0" fontAlgn="base" hangingPunct="0">
              <a:lnSpc>
                <a:spcPct val="90000"/>
              </a:lnSpc>
              <a:spcBef>
                <a:spcPts val="500"/>
              </a:spcBef>
              <a:spcAft>
                <a:spcPct val="0"/>
              </a:spcAft>
              <a:buFont typeface="Arial" panose="020B0604020202020204" pitchFamily="34" charset="0"/>
              <a:buChar char="•"/>
              <a:defRPr>
                <a:solidFill>
                  <a:srgbClr val="262626"/>
                </a:solidFill>
                <a:latin typeface="Arial" panose="020B0604020202020204" pitchFamily="34" charset="0"/>
                <a:ea typeface="黑体" panose="02010609060101010101" charset="-122"/>
              </a:defRPr>
            </a:lvl7pPr>
            <a:lvl8pPr marL="3429000" indent="-228600" defTabSz="1217295" eaLnBrk="0" fontAlgn="base" hangingPunct="0">
              <a:lnSpc>
                <a:spcPct val="90000"/>
              </a:lnSpc>
              <a:spcBef>
                <a:spcPts val="500"/>
              </a:spcBef>
              <a:spcAft>
                <a:spcPct val="0"/>
              </a:spcAft>
              <a:buFont typeface="Arial" panose="020B0604020202020204" pitchFamily="34" charset="0"/>
              <a:buChar char="•"/>
              <a:defRPr>
                <a:solidFill>
                  <a:srgbClr val="262626"/>
                </a:solidFill>
                <a:latin typeface="Arial" panose="020B0604020202020204" pitchFamily="34" charset="0"/>
                <a:ea typeface="黑体" panose="02010609060101010101" charset="-122"/>
              </a:defRPr>
            </a:lvl8pPr>
            <a:lvl9pPr marL="3886200" indent="-228600" defTabSz="1217295" eaLnBrk="0" fontAlgn="base" hangingPunct="0">
              <a:lnSpc>
                <a:spcPct val="90000"/>
              </a:lnSpc>
              <a:spcBef>
                <a:spcPts val="500"/>
              </a:spcBef>
              <a:spcAft>
                <a:spcPct val="0"/>
              </a:spcAft>
              <a:buFont typeface="Arial" panose="020B0604020202020204" pitchFamily="34" charset="0"/>
              <a:buChar char="•"/>
              <a:defRPr>
                <a:solidFill>
                  <a:srgbClr val="262626"/>
                </a:solidFill>
                <a:latin typeface="Arial" panose="020B0604020202020204" pitchFamily="34" charset="0"/>
                <a:ea typeface="黑体" panose="02010609060101010101" charset="-122"/>
              </a:defRPr>
            </a:lvl9pPr>
          </a:lstStyle>
          <a:p>
            <a:pPr marL="0" lvl="0" indent="0" algn="just">
              <a:lnSpc>
                <a:spcPct val="120000"/>
              </a:lnSpc>
              <a:spcBef>
                <a:spcPts val="0"/>
              </a:spcBef>
              <a:spcAft>
                <a:spcPts val="0"/>
              </a:spcAft>
              <a:buSzPct val="100000"/>
            </a:pPr>
            <a:r>
              <a:rPr lang="zh-CN" altLang="en-US" sz="1300" u="none" strike="noStrike" spc="150" baseline="0" dirty="0">
                <a:solidFill>
                  <a:schemeClr val="tx1">
                    <a:lumMod val="75000"/>
                    <a:lumOff val="25000"/>
                  </a:schemeClr>
                </a:solidFill>
                <a:uLnTx/>
                <a:uFillTx/>
                <a:latin typeface="Arial" panose="020B0604020202020204" pitchFamily="34" charset="0"/>
                <a:ea typeface="微软雅黑" panose="020B0503020204020204" pitchFamily="34" charset="-122"/>
                <a:sym typeface="+mn-ea"/>
              </a:rPr>
              <a:t>填写本次需要维修的项目名称</a:t>
            </a:r>
            <a:endParaRPr lang="zh-CN" altLang="en-US" sz="1300" u="none" strike="noStrike" spc="150" baseline="0" dirty="0">
              <a:solidFill>
                <a:schemeClr val="tx1">
                  <a:lumMod val="75000"/>
                  <a:lumOff val="25000"/>
                </a:schemeClr>
              </a:solidFill>
              <a:uLnTx/>
              <a:uFillTx/>
              <a:latin typeface="Arial" panose="020B0604020202020204" pitchFamily="34" charset="0"/>
              <a:ea typeface="微软雅黑" panose="020B0503020204020204" pitchFamily="34" charset="-122"/>
              <a:sym typeface="+mn-ea"/>
            </a:endParaRPr>
          </a:p>
        </p:txBody>
      </p:sp>
      <p:sp>
        <p:nvSpPr>
          <p:cNvPr id="101" name="Freeform 23"/>
          <p:cNvSpPr>
            <a:spLocks noEditPoints="1"/>
          </p:cNvSpPr>
          <p:nvPr>
            <p:custDataLst>
              <p:tags r:id="rId12"/>
            </p:custDataLst>
          </p:nvPr>
        </p:nvSpPr>
        <p:spPr bwMode="auto">
          <a:xfrm>
            <a:off x="9711532" y="2792001"/>
            <a:ext cx="416199" cy="416296"/>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solidFill>
            <a:schemeClr val="accent4"/>
          </a:solidFill>
          <a:ln>
            <a:noFill/>
          </a:ln>
        </p:spPr>
        <p:txBody>
          <a:bodyPr/>
          <a:lstStyle/>
          <a:p>
            <a:pPr eaLnBrk="1" hangingPunct="1">
              <a:spcBef>
                <a:spcPts val="0"/>
              </a:spcBef>
              <a:spcAft>
                <a:spcPts val="0"/>
              </a:spcAft>
            </a:pPr>
            <a:endParaRPr lang="en-US" sz="1400" kern="0" dirty="0">
              <a:latin typeface="Arial" panose="020B0604020202020204" pitchFamily="34" charset="0"/>
              <a:ea typeface="微软雅黑" panose="020B0503020204020204" pitchFamily="34" charset="-122"/>
              <a:sym typeface="Arial" panose="020B0604020202020204" pitchFamily="34" charset="0"/>
            </a:endParaRPr>
          </a:p>
        </p:txBody>
      </p:sp>
      <p:sp>
        <p:nvSpPr>
          <p:cNvPr id="103" name="文本框 102"/>
          <p:cNvSpPr txBox="1"/>
          <p:nvPr>
            <p:custDataLst>
              <p:tags r:id="rId13"/>
            </p:custDataLst>
          </p:nvPr>
        </p:nvSpPr>
        <p:spPr>
          <a:xfrm>
            <a:off x="10164083" y="2638751"/>
            <a:ext cx="1811984" cy="722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fontScale="90000" lnSpcReduction="20000"/>
          </a:bodyPr>
          <a:lstStyle>
            <a:defPPr>
              <a:defRPr lang="zh-CN"/>
            </a:defPPr>
            <a:lvl1pPr algn="just" eaLnBrk="1" hangingPunct="1">
              <a:lnSpc>
                <a:spcPct val="90000"/>
              </a:lnSpc>
              <a:buClrTx/>
              <a:buSzTx/>
              <a:buFontTx/>
              <a:buNone/>
              <a:defRPr sz="1800">
                <a:latin typeface="+mn-lt"/>
                <a:ea typeface="+mn-ea"/>
              </a:defRPr>
            </a:lvl1pPr>
            <a:lvl2pPr marL="742950" indent="-285750">
              <a:lnSpc>
                <a:spcPct val="130000"/>
              </a:lnSpc>
              <a:buClr>
                <a:schemeClr val="tx1"/>
              </a:buClr>
              <a:buFont typeface="Wingdings" panose="05000000000000000000" pitchFamily="2" charset="2"/>
              <a:buChar char="ü"/>
              <a:defRPr sz="1600">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sz="2000">
                <a:solidFill>
                  <a:srgbClr val="262626"/>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rgbClr val="262626"/>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rgbClr val="262626"/>
                </a:solidFill>
                <a:latin typeface="Arial" panose="020B0604020202020204" pitchFamily="34" charset="0"/>
                <a:ea typeface="黑体" panose="02010609060101010101" charset="-122"/>
              </a:defRPr>
            </a:lvl5pPr>
            <a:lvl6pPr marL="2514600" indent="-228600" defTabSz="1217295" eaLnBrk="0" fontAlgn="base" hangingPunct="0">
              <a:lnSpc>
                <a:spcPct val="90000"/>
              </a:lnSpc>
              <a:spcBef>
                <a:spcPts val="500"/>
              </a:spcBef>
              <a:spcAft>
                <a:spcPct val="0"/>
              </a:spcAft>
              <a:buFont typeface="Arial" panose="020B0604020202020204" pitchFamily="34" charset="0"/>
              <a:buChar char="•"/>
              <a:defRPr>
                <a:solidFill>
                  <a:srgbClr val="262626"/>
                </a:solidFill>
                <a:latin typeface="Arial" panose="020B0604020202020204" pitchFamily="34" charset="0"/>
                <a:ea typeface="黑体" panose="02010609060101010101" charset="-122"/>
              </a:defRPr>
            </a:lvl6pPr>
            <a:lvl7pPr marL="2971800" indent="-228600" defTabSz="1217295" eaLnBrk="0" fontAlgn="base" hangingPunct="0">
              <a:lnSpc>
                <a:spcPct val="90000"/>
              </a:lnSpc>
              <a:spcBef>
                <a:spcPts val="500"/>
              </a:spcBef>
              <a:spcAft>
                <a:spcPct val="0"/>
              </a:spcAft>
              <a:buFont typeface="Arial" panose="020B0604020202020204" pitchFamily="34" charset="0"/>
              <a:buChar char="•"/>
              <a:defRPr>
                <a:solidFill>
                  <a:srgbClr val="262626"/>
                </a:solidFill>
                <a:latin typeface="Arial" panose="020B0604020202020204" pitchFamily="34" charset="0"/>
                <a:ea typeface="黑体" panose="02010609060101010101" charset="-122"/>
              </a:defRPr>
            </a:lvl7pPr>
            <a:lvl8pPr marL="3429000" indent="-228600" defTabSz="1217295" eaLnBrk="0" fontAlgn="base" hangingPunct="0">
              <a:lnSpc>
                <a:spcPct val="90000"/>
              </a:lnSpc>
              <a:spcBef>
                <a:spcPts val="500"/>
              </a:spcBef>
              <a:spcAft>
                <a:spcPct val="0"/>
              </a:spcAft>
              <a:buFont typeface="Arial" panose="020B0604020202020204" pitchFamily="34" charset="0"/>
              <a:buChar char="•"/>
              <a:defRPr>
                <a:solidFill>
                  <a:srgbClr val="262626"/>
                </a:solidFill>
                <a:latin typeface="Arial" panose="020B0604020202020204" pitchFamily="34" charset="0"/>
                <a:ea typeface="黑体" panose="02010609060101010101" charset="-122"/>
              </a:defRPr>
            </a:lvl8pPr>
            <a:lvl9pPr marL="3886200" indent="-228600" defTabSz="1217295" eaLnBrk="0" fontAlgn="base" hangingPunct="0">
              <a:lnSpc>
                <a:spcPct val="90000"/>
              </a:lnSpc>
              <a:spcBef>
                <a:spcPts val="500"/>
              </a:spcBef>
              <a:spcAft>
                <a:spcPct val="0"/>
              </a:spcAft>
              <a:buFont typeface="Arial" panose="020B0604020202020204" pitchFamily="34" charset="0"/>
              <a:buChar char="•"/>
              <a:defRPr>
                <a:solidFill>
                  <a:srgbClr val="262626"/>
                </a:solidFill>
                <a:latin typeface="Arial" panose="020B0604020202020204" pitchFamily="34" charset="0"/>
                <a:ea typeface="黑体" panose="02010609060101010101" charset="-122"/>
              </a:defRPr>
            </a:lvl9pPr>
          </a:lstStyle>
          <a:p>
            <a:pPr marL="0" lvl="0" indent="0" algn="just">
              <a:lnSpc>
                <a:spcPct val="120000"/>
              </a:lnSpc>
              <a:spcBef>
                <a:spcPts val="0"/>
              </a:spcBef>
              <a:spcAft>
                <a:spcPts val="0"/>
              </a:spcAft>
              <a:buSzPct val="100000"/>
            </a:pPr>
            <a:r>
              <a:rPr lang="zh-CN" altLang="en-US" sz="1400" u="none" strike="noStrike" spc="150" baseline="0" dirty="0">
                <a:solidFill>
                  <a:schemeClr val="tx1">
                    <a:lumMod val="75000"/>
                    <a:lumOff val="25000"/>
                  </a:schemeClr>
                </a:solidFill>
                <a:uLnTx/>
                <a:uFillTx/>
                <a:latin typeface="Arial" panose="020B0604020202020204" pitchFamily="34" charset="0"/>
                <a:ea typeface="微软雅黑" panose="020B0503020204020204" pitchFamily="34" charset="-122"/>
                <a:sym typeface="+mn-ea"/>
              </a:rPr>
              <a:t>“项目分摊方式”统一选择“按建筑面积分摊”</a:t>
            </a:r>
            <a:endParaRPr lang="zh-CN" altLang="en-US" sz="1400" u="none" strike="noStrike" spc="150" baseline="0" dirty="0">
              <a:solidFill>
                <a:schemeClr val="tx1">
                  <a:lumMod val="75000"/>
                  <a:lumOff val="25000"/>
                </a:schemeClr>
              </a:solidFill>
              <a:uLnTx/>
              <a:uFillTx/>
              <a:latin typeface="Arial" panose="020B0604020202020204" pitchFamily="34" charset="0"/>
              <a:ea typeface="微软雅黑" panose="020B0503020204020204" pitchFamily="34" charset="-122"/>
              <a:sym typeface="+mn-ea"/>
            </a:endParaRPr>
          </a:p>
        </p:txBody>
      </p:sp>
      <p:pic>
        <p:nvPicPr>
          <p:cNvPr id="105" name="图片 104" descr="31393935333438383b31393532363035303bd0c7d0ced0f2bac531"/>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7381240" y="1377315"/>
            <a:ext cx="360045" cy="360045"/>
          </a:xfrm>
          <a:prstGeom prst="rect">
            <a:avLst/>
          </a:prstGeom>
        </p:spPr>
      </p:pic>
      <p:pic>
        <p:nvPicPr>
          <p:cNvPr id="110" name="图片 109" descr="31393935333438383b31393532363135393bd0c7d0ced0f2bac532"/>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7331710" y="2152650"/>
            <a:ext cx="440690" cy="440690"/>
          </a:xfrm>
          <a:prstGeom prst="rect">
            <a:avLst/>
          </a:prstGeom>
        </p:spPr>
      </p:pic>
      <p:pic>
        <p:nvPicPr>
          <p:cNvPr id="111" name="图片 110" descr="31393935333438383b31393532363232343bd0c7d0ced0f2bac533"/>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7372985" y="3029585"/>
            <a:ext cx="399415" cy="399415"/>
          </a:xfrm>
          <a:prstGeom prst="rect">
            <a:avLst/>
          </a:prstGeom>
        </p:spPr>
      </p:pic>
      <p:pic>
        <p:nvPicPr>
          <p:cNvPr id="112" name="图片 111" descr="31393935333438383b31393532363237373bd0c7d0ced0f2bac534"/>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9718675" y="1518920"/>
            <a:ext cx="428625" cy="428625"/>
          </a:xfrm>
          <a:prstGeom prst="rect">
            <a:avLst/>
          </a:prstGeom>
        </p:spPr>
      </p:pic>
      <p:pic>
        <p:nvPicPr>
          <p:cNvPr id="113" name="图片 112" descr="31393935333438383b31393532363430393bd0c7d0ced0f2bac535"/>
          <p:cNvPicPr>
            <a:picLocks noChangeAspect="1"/>
          </p:cNvPicPr>
          <p:nvPr/>
        </p:nvPicPr>
        <p:blipFill>
          <a:blip r:embed="rId22">
            <a:extLst>
              <a:ext uri="{96DAC541-7B7A-43D3-8B79-37D633B846F1}">
                <asvg:svgBlip xmlns:asvg="http://schemas.microsoft.com/office/drawing/2016/SVG/main" r:embed="rId23"/>
              </a:ext>
            </a:extLst>
          </a:blip>
          <a:stretch>
            <a:fillRect/>
          </a:stretch>
        </p:blipFill>
        <p:spPr>
          <a:xfrm>
            <a:off x="9698990" y="2766060"/>
            <a:ext cx="440690" cy="440690"/>
          </a:xfrm>
          <a:prstGeom prst="rect">
            <a:avLst/>
          </a:prstGeom>
        </p:spPr>
      </p:pic>
      <p:cxnSp>
        <p:nvCxnSpPr>
          <p:cNvPr id="11" name="直接连接符 14"/>
          <p:cNvCxnSpPr>
            <a:cxnSpLocks noChangeShapeType="1"/>
          </p:cNvCxnSpPr>
          <p:nvPr/>
        </p:nvCxnSpPr>
        <p:spPr bwMode="auto">
          <a:xfrm flipV="1">
            <a:off x="1800225" y="3206750"/>
            <a:ext cx="0" cy="509270"/>
          </a:xfrm>
          <a:prstGeom prst="line">
            <a:avLst/>
          </a:prstGeom>
          <a:noFill/>
          <a:ln w="19050">
            <a:solidFill>
              <a:srgbClr val="33335E"/>
            </a:solidFill>
            <a:miter lim="800000"/>
          </a:ln>
          <a:extLst>
            <a:ext uri="{909E8E84-426E-40DD-AFC4-6F175D3DCCD1}">
              <a14:hiddenFill xmlns:a14="http://schemas.microsoft.com/office/drawing/2010/main">
                <a:noFill/>
              </a14:hiddenFill>
            </a:ext>
          </a:extLst>
        </p:spPr>
      </p:cxnSp>
      <p:cxnSp>
        <p:nvCxnSpPr>
          <p:cNvPr id="15" name="直接连接符 14"/>
          <p:cNvCxnSpPr>
            <a:cxnSpLocks noChangeShapeType="1"/>
            <a:stCxn id="56" idx="0"/>
          </p:cNvCxnSpPr>
          <p:nvPr/>
        </p:nvCxnSpPr>
        <p:spPr bwMode="auto">
          <a:xfrm flipH="1" flipV="1">
            <a:off x="6140450" y="2996565"/>
            <a:ext cx="929640" cy="735965"/>
          </a:xfrm>
          <a:prstGeom prst="line">
            <a:avLst/>
          </a:prstGeom>
          <a:noFill/>
          <a:ln w="19050">
            <a:solidFill>
              <a:srgbClr val="F5C059"/>
            </a:solidFill>
            <a:miter lim="800000"/>
          </a:ln>
          <a:extLst>
            <a:ext uri="{909E8E84-426E-40DD-AFC4-6F175D3DCCD1}">
              <a14:hiddenFill xmlns:a14="http://schemas.microsoft.com/office/drawing/2010/main">
                <a:noFill/>
              </a14:hiddenFill>
            </a:ext>
          </a:extLst>
        </p:spPr>
      </p:cxnSp>
    </p:spTree>
    <p:custDataLst>
      <p:tags r:id="rId24"/>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flipH="1" flipV="1">
            <a:off x="-93229" y="5734017"/>
            <a:ext cx="2110749" cy="1015024"/>
            <a:chOff x="1178522" y="5593172"/>
            <a:chExt cx="2110749" cy="1015024"/>
          </a:xfrm>
        </p:grpSpPr>
        <p:sp>
          <p:nvSpPr>
            <p:cNvPr id="3" name="平行四边形 2"/>
            <p:cNvSpPr/>
            <p:nvPr/>
          </p:nvSpPr>
          <p:spPr>
            <a:xfrm rot="20756560">
              <a:off x="2289750" y="5593172"/>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4" name="平行四边形 3"/>
            <p:cNvSpPr/>
            <p:nvPr/>
          </p:nvSpPr>
          <p:spPr>
            <a:xfrm rot="20756560">
              <a:off x="1178522" y="6171500"/>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sp>
        <p:nvSpPr>
          <p:cNvPr id="6" name="平行四边形 5"/>
          <p:cNvSpPr/>
          <p:nvPr/>
        </p:nvSpPr>
        <p:spPr>
          <a:xfrm rot="20756560">
            <a:off x="11286605" y="112799"/>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7" name="平行四边形 6"/>
          <p:cNvSpPr/>
          <p:nvPr/>
        </p:nvSpPr>
        <p:spPr>
          <a:xfrm rot="20756560">
            <a:off x="10175377" y="691127"/>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8" name="直接连接符 7"/>
          <p:cNvCxnSpPr/>
          <p:nvPr/>
        </p:nvCxnSpPr>
        <p:spPr>
          <a:xfrm flipV="1">
            <a:off x="10346635" y="977223"/>
            <a:ext cx="1832521" cy="474536"/>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4449128" y="288328"/>
            <a:ext cx="3293745" cy="5835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srgbClr val="33335E"/>
                </a:solidFill>
                <a:effectLst/>
                <a:uLnTx/>
                <a:uFillTx/>
                <a:latin typeface="等线" panose="02010600030101010101" charset="-122"/>
                <a:ea typeface="等线" panose="02010600030101010101" charset="-122"/>
                <a:cs typeface="+mn-ea"/>
                <a:sym typeface="+mn-lt"/>
              </a:rPr>
              <a:t>5.填写“维修设备”</a:t>
            </a:r>
            <a:endParaRPr kumimoji="0" lang="zh-CN" altLang="en-US" sz="3200" b="1" i="0" u="none" strike="noStrike" kern="1200" cap="none" spc="0" normalizeH="0" baseline="0" noProof="0" dirty="0">
              <a:ln>
                <a:noFill/>
              </a:ln>
              <a:solidFill>
                <a:srgbClr val="33335E"/>
              </a:solidFill>
              <a:effectLst/>
              <a:uLnTx/>
              <a:uFillTx/>
              <a:latin typeface="等线" panose="02010600030101010101" charset="-122"/>
              <a:ea typeface="等线" panose="02010600030101010101" charset="-122"/>
              <a:cs typeface="+mn-ea"/>
              <a:sym typeface="+mn-lt"/>
            </a:endParaRPr>
          </a:p>
        </p:txBody>
      </p:sp>
      <p:sp>
        <p:nvSpPr>
          <p:cNvPr id="60" name="矩形: 圆角 59"/>
          <p:cNvSpPr/>
          <p:nvPr/>
        </p:nvSpPr>
        <p:spPr>
          <a:xfrm>
            <a:off x="858520" y="3354070"/>
            <a:ext cx="3644900" cy="2741295"/>
          </a:xfrm>
          <a:prstGeom prst="roundRect">
            <a:avLst/>
          </a:prstGeom>
          <a:noFill/>
          <a:ln>
            <a:solidFill>
              <a:srgbClr val="F5C0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pic>
        <p:nvPicPr>
          <p:cNvPr id="9" name="图片 9"/>
          <p:cNvPicPr>
            <a:picLocks noChangeAspect="1"/>
          </p:cNvPicPr>
          <p:nvPr/>
        </p:nvPicPr>
        <p:blipFill>
          <a:blip r:embed="rId1"/>
          <a:stretch>
            <a:fillRect/>
          </a:stretch>
        </p:blipFill>
        <p:spPr>
          <a:xfrm>
            <a:off x="716280" y="977265"/>
            <a:ext cx="4426585" cy="2569210"/>
          </a:xfrm>
          <a:prstGeom prst="rect">
            <a:avLst/>
          </a:prstGeom>
          <a:noFill/>
          <a:ln>
            <a:noFill/>
          </a:ln>
        </p:spPr>
      </p:pic>
      <p:sp>
        <p:nvSpPr>
          <p:cNvPr id="61" name="椭圆 60"/>
          <p:cNvSpPr/>
          <p:nvPr/>
        </p:nvSpPr>
        <p:spPr>
          <a:xfrm>
            <a:off x="1772920" y="3298190"/>
            <a:ext cx="909955" cy="611505"/>
          </a:xfrm>
          <a:prstGeom prst="ellipse">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a:ln>
                  <a:noFill/>
                </a:ln>
                <a:solidFill>
                  <a:srgbClr val="F5C059"/>
                </a:solidFill>
                <a:effectLst/>
                <a:uLnTx/>
                <a:uFillTx/>
                <a:latin typeface="华文新魏" panose="02010800040101010101" pitchFamily="2" charset="-122"/>
                <a:ea typeface="华文新魏" panose="02010800040101010101" pitchFamily="2" charset="-122"/>
                <a:cs typeface="+mn-cs"/>
              </a:rPr>
              <a:t>01</a:t>
            </a:r>
            <a:endParaRPr kumimoji="0" lang="zh-CN" altLang="en-US" sz="3600" b="0" i="0" u="none" strike="noStrike" kern="1200" cap="none" spc="0" normalizeH="0" baseline="0" noProof="0" dirty="0">
              <a:ln>
                <a:noFill/>
              </a:ln>
              <a:solidFill>
                <a:srgbClr val="F5C059"/>
              </a:solidFill>
              <a:effectLst/>
              <a:uLnTx/>
              <a:uFillTx/>
              <a:latin typeface="华文新魏" panose="02010800040101010101" pitchFamily="2" charset="-122"/>
              <a:ea typeface="华文新魏" panose="02010800040101010101" pitchFamily="2" charset="-122"/>
              <a:cs typeface="+mn-cs"/>
            </a:endParaRPr>
          </a:p>
        </p:txBody>
      </p:sp>
      <p:graphicFrame>
        <p:nvGraphicFramePr>
          <p:cNvPr id="5" name="图示 4"/>
          <p:cNvGraphicFramePr/>
          <p:nvPr/>
        </p:nvGraphicFramePr>
        <p:xfrm>
          <a:off x="1039495" y="3796030"/>
          <a:ext cx="3306445" cy="22212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3" name="矩形: 圆角 62"/>
          <p:cNvSpPr/>
          <p:nvPr/>
        </p:nvSpPr>
        <p:spPr>
          <a:xfrm>
            <a:off x="7703820" y="871855"/>
            <a:ext cx="3650615" cy="2520950"/>
          </a:xfrm>
          <a:prstGeom prst="roundRect">
            <a:avLst/>
          </a:prstGeom>
          <a:noFill/>
          <a:ln>
            <a:solidFill>
              <a:srgbClr val="3333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aphicFrame>
        <p:nvGraphicFramePr>
          <p:cNvPr id="13" name="图示 12"/>
          <p:cNvGraphicFramePr/>
          <p:nvPr/>
        </p:nvGraphicFramePr>
        <p:xfrm>
          <a:off x="7893685" y="1106170"/>
          <a:ext cx="3174365" cy="202311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0" name="图片 10"/>
          <p:cNvPicPr>
            <a:picLocks noChangeAspect="1"/>
          </p:cNvPicPr>
          <p:nvPr/>
        </p:nvPicPr>
        <p:blipFill>
          <a:blip r:embed="rId12"/>
          <a:stretch>
            <a:fillRect/>
          </a:stretch>
        </p:blipFill>
        <p:spPr>
          <a:xfrm>
            <a:off x="5928995" y="3212783"/>
            <a:ext cx="5273040" cy="3207385"/>
          </a:xfrm>
          <a:prstGeom prst="rect">
            <a:avLst/>
          </a:prstGeom>
          <a:noFill/>
          <a:ln>
            <a:noFill/>
          </a:ln>
        </p:spPr>
      </p:pic>
      <p:sp>
        <p:nvSpPr>
          <p:cNvPr id="64" name="椭圆 63"/>
          <p:cNvSpPr/>
          <p:nvPr/>
        </p:nvSpPr>
        <p:spPr>
          <a:xfrm>
            <a:off x="10190480" y="2886710"/>
            <a:ext cx="876935" cy="659130"/>
          </a:xfrm>
          <a:prstGeom prst="ellipse">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200" b="0" i="0" u="none" strike="noStrike" kern="1200" cap="none" spc="0" normalizeH="0" baseline="0" noProof="0" dirty="0">
                <a:ln>
                  <a:noFill/>
                </a:ln>
                <a:solidFill>
                  <a:srgbClr val="33335E"/>
                </a:solidFill>
                <a:effectLst/>
                <a:uLnTx/>
                <a:uFillTx/>
                <a:latin typeface="华文新魏" panose="02010800040101010101" pitchFamily="2" charset="-122"/>
                <a:ea typeface="华文新魏" panose="02010800040101010101" pitchFamily="2" charset="-122"/>
                <a:cs typeface="+mn-cs"/>
              </a:rPr>
              <a:t>02</a:t>
            </a:r>
            <a:endParaRPr kumimoji="0" lang="zh-CN" altLang="en-US" sz="3200" b="0" i="0" u="none" strike="noStrike" kern="1200" cap="none" spc="0" normalizeH="0" baseline="0" noProof="0" dirty="0">
              <a:ln>
                <a:noFill/>
              </a:ln>
              <a:solidFill>
                <a:srgbClr val="33335E"/>
              </a:solidFill>
              <a:effectLst/>
              <a:uLnTx/>
              <a:uFillTx/>
              <a:latin typeface="华文新魏" panose="02010800040101010101" pitchFamily="2" charset="-122"/>
              <a:ea typeface="华文新魏" panose="02010800040101010101" pitchFamily="2" charset="-122"/>
              <a:cs typeface="+mn-c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34963" y="333375"/>
            <a:ext cx="11522075" cy="6199547"/>
          </a:xfrm>
          <a:prstGeom prst="rect">
            <a:avLst/>
          </a:prstGeom>
          <a:noFill/>
          <a:ln w="38100">
            <a:solidFill>
              <a:srgbClr val="33335E"/>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6" name="平行四边形 5"/>
          <p:cNvSpPr/>
          <p:nvPr/>
        </p:nvSpPr>
        <p:spPr>
          <a:xfrm rot="20756560">
            <a:off x="11286605" y="112799"/>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9" name="平行四边形 8"/>
          <p:cNvSpPr/>
          <p:nvPr/>
        </p:nvSpPr>
        <p:spPr>
          <a:xfrm rot="20756560">
            <a:off x="10175377" y="691127"/>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12" name="组合 11"/>
          <p:cNvGrpSpPr/>
          <p:nvPr/>
        </p:nvGrpSpPr>
        <p:grpSpPr>
          <a:xfrm flipH="1" flipV="1">
            <a:off x="-93229" y="5734017"/>
            <a:ext cx="2110749" cy="1015024"/>
            <a:chOff x="1178522" y="5593172"/>
            <a:chExt cx="2110749" cy="1015024"/>
          </a:xfrm>
        </p:grpSpPr>
        <p:sp>
          <p:nvSpPr>
            <p:cNvPr id="10" name="平行四边形 9"/>
            <p:cNvSpPr/>
            <p:nvPr/>
          </p:nvSpPr>
          <p:spPr>
            <a:xfrm rot="20756560">
              <a:off x="2289750" y="5593172"/>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1" name="平行四边形 10"/>
            <p:cNvSpPr/>
            <p:nvPr/>
          </p:nvSpPr>
          <p:spPr>
            <a:xfrm rot="20756560">
              <a:off x="1178522" y="6171500"/>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sp>
        <p:nvSpPr>
          <p:cNvPr id="17" name="平行四边形 16"/>
          <p:cNvSpPr/>
          <p:nvPr/>
        </p:nvSpPr>
        <p:spPr>
          <a:xfrm rot="20756560">
            <a:off x="10175377" y="3174139"/>
            <a:ext cx="2110749" cy="436696"/>
          </a:xfrm>
          <a:prstGeom prst="parallelogram">
            <a:avLst/>
          </a:prstGeom>
          <a:solidFill>
            <a:srgbClr val="E6ECF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8" name="平行四边形 17"/>
          <p:cNvSpPr/>
          <p:nvPr/>
        </p:nvSpPr>
        <p:spPr>
          <a:xfrm rot="20756560">
            <a:off x="11139174" y="3493037"/>
            <a:ext cx="1132302"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9" name="平行四边形 18"/>
          <p:cNvSpPr/>
          <p:nvPr/>
        </p:nvSpPr>
        <p:spPr>
          <a:xfrm rot="20756560">
            <a:off x="-63870" y="2987931"/>
            <a:ext cx="570195" cy="377474"/>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13" name="直接连接符 12"/>
          <p:cNvCxnSpPr/>
          <p:nvPr/>
        </p:nvCxnSpPr>
        <p:spPr>
          <a:xfrm flipV="1">
            <a:off x="-1" y="5219700"/>
            <a:ext cx="2305051" cy="596900"/>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11248283" y="3912934"/>
            <a:ext cx="948405" cy="245592"/>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0346635" y="977223"/>
            <a:ext cx="1832521" cy="474536"/>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690" y="2722030"/>
            <a:ext cx="811052" cy="210024"/>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1497965" y="1451610"/>
            <a:ext cx="8443595" cy="829945"/>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w="0"/>
                <a:solidFill>
                  <a:prstClr val="black">
                    <a:lumMod val="75000"/>
                    <a:lumOff val="25000"/>
                  </a:prstClr>
                </a:solidFill>
                <a:effectLst>
                  <a:outerShdw blurRad="38100" dist="19050" dir="2700000" algn="tl" rotWithShape="0">
                    <a:prstClr val="black">
                      <a:alpha val="40000"/>
                    </a:prstClr>
                  </a:outerShdw>
                </a:effectLst>
                <a:uLnTx/>
                <a:uFillTx/>
                <a:latin typeface="等线" panose="02010600030101010101" charset="-122"/>
                <a:ea typeface="等线" panose="02010600030101010101" charset="-122"/>
                <a:cs typeface="+mn-cs"/>
              </a:rPr>
              <a:t>6.如本次需</a:t>
            </a:r>
            <a:r>
              <a:rPr kumimoji="0" lang="en-US" altLang="zh-CN" sz="2400" b="1" i="0" u="none" strike="noStrike" kern="1200" cap="none" spc="0" normalizeH="0" baseline="0" noProof="0" dirty="0">
                <a:ln w="0"/>
                <a:solidFill>
                  <a:srgbClr val="FF0000"/>
                </a:solidFill>
                <a:effectLst>
                  <a:outerShdw blurRad="38100" dist="19050" dir="2700000" algn="tl" rotWithShape="0">
                    <a:prstClr val="black">
                      <a:alpha val="40000"/>
                    </a:prstClr>
                  </a:outerShdw>
                </a:effectLst>
                <a:uLnTx/>
                <a:uFillTx/>
                <a:latin typeface="等线" panose="02010600030101010101" charset="-122"/>
                <a:ea typeface="等线" panose="02010600030101010101" charset="-122"/>
                <a:cs typeface="+mn-cs"/>
              </a:rPr>
              <a:t>多栋楼</a:t>
            </a:r>
            <a:r>
              <a:rPr kumimoji="0" lang="en-US" altLang="zh-CN" sz="2400" b="1" i="0" u="none" strike="noStrike" kern="1200" cap="none" spc="0" normalizeH="0" baseline="0" noProof="0" dirty="0">
                <a:ln w="0"/>
                <a:solidFill>
                  <a:prstClr val="black">
                    <a:lumMod val="75000"/>
                    <a:lumOff val="25000"/>
                  </a:prstClr>
                </a:solidFill>
                <a:effectLst>
                  <a:outerShdw blurRad="38100" dist="19050" dir="2700000" algn="tl" rotWithShape="0">
                    <a:prstClr val="black">
                      <a:alpha val="40000"/>
                    </a:prstClr>
                  </a:outerShdw>
                </a:effectLst>
                <a:uLnTx/>
                <a:uFillTx/>
                <a:latin typeface="等线" panose="02010600030101010101" charset="-122"/>
                <a:ea typeface="等线" panose="02010600030101010101" charset="-122"/>
                <a:cs typeface="+mn-cs"/>
              </a:rPr>
              <a:t>分摊维修资金，请重复</a:t>
            </a:r>
            <a:r>
              <a:rPr kumimoji="0" lang="en-US" altLang="zh-CN" sz="2400" b="1" i="0" u="none" strike="noStrike" kern="1200" cap="none" spc="0" normalizeH="0" baseline="0" noProof="0" dirty="0">
                <a:ln w="0"/>
                <a:solidFill>
                  <a:srgbClr val="FF0000"/>
                </a:solidFill>
                <a:effectLst>
                  <a:outerShdw blurRad="38100" dist="19050" dir="2700000" algn="tl" rotWithShape="0">
                    <a:prstClr val="black">
                      <a:alpha val="40000"/>
                    </a:prstClr>
                  </a:outerShdw>
                </a:effectLst>
                <a:uLnTx/>
                <a:uFillTx/>
                <a:latin typeface="等线" panose="02010600030101010101" charset="-122"/>
                <a:ea typeface="等线" panose="02010600030101010101" charset="-122"/>
                <a:cs typeface="+mn-cs"/>
              </a:rPr>
              <a:t>步骤5</a:t>
            </a:r>
            <a:r>
              <a:rPr kumimoji="0" lang="en-US" altLang="zh-CN" sz="2400" b="1" i="0" u="none" strike="noStrike" kern="1200" cap="none" spc="0" normalizeH="0" baseline="0" noProof="0" dirty="0">
                <a:ln w="0"/>
                <a:solidFill>
                  <a:prstClr val="black">
                    <a:lumMod val="75000"/>
                    <a:lumOff val="25000"/>
                  </a:prstClr>
                </a:solidFill>
                <a:effectLst>
                  <a:outerShdw blurRad="38100" dist="19050" dir="2700000" algn="tl" rotWithShape="0">
                    <a:prstClr val="black">
                      <a:alpha val="40000"/>
                    </a:prstClr>
                  </a:outerShdw>
                </a:effectLst>
                <a:uLnTx/>
                <a:uFillTx/>
                <a:latin typeface="等线" panose="02010600030101010101" charset="-122"/>
                <a:ea typeface="等线" panose="02010600030101010101" charset="-122"/>
                <a:cs typeface="+mn-cs"/>
              </a:rPr>
              <a:t>。</a:t>
            </a:r>
            <a:endParaRPr kumimoji="0" lang="en-US" altLang="zh-CN" sz="2400" b="1" i="0" u="none" strike="noStrike" kern="1200" cap="none" spc="0" normalizeH="0" baseline="0" noProof="0" dirty="0">
              <a:ln w="0"/>
              <a:solidFill>
                <a:prstClr val="black">
                  <a:lumMod val="75000"/>
                  <a:lumOff val="25000"/>
                </a:prstClr>
              </a:solidFill>
              <a:effectLst>
                <a:outerShdw blurRad="38100" dist="19050" dir="2700000" algn="tl" rotWithShape="0">
                  <a:prstClr val="black">
                    <a:alpha val="40000"/>
                  </a:prstClr>
                </a:outerShdw>
              </a:effectLst>
              <a:uLnTx/>
              <a:uFillTx/>
              <a:latin typeface="等线" panose="02010600030101010101" charset="-122"/>
              <a:ea typeface="等线" panose="02010600030101010101"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w="0"/>
                <a:solidFill>
                  <a:prstClr val="black">
                    <a:lumMod val="75000"/>
                    <a:lumOff val="25000"/>
                  </a:prstClr>
                </a:solidFill>
                <a:effectLst>
                  <a:outerShdw blurRad="38100" dist="19050" dir="2700000" algn="tl" rotWithShape="0">
                    <a:prstClr val="black">
                      <a:alpha val="40000"/>
                    </a:prstClr>
                  </a:outerShdw>
                </a:effectLst>
                <a:uLnTx/>
                <a:uFillTx/>
                <a:latin typeface="等线" panose="02010600030101010101" charset="-122"/>
                <a:ea typeface="等线" panose="02010600030101010101" charset="-122"/>
                <a:cs typeface="+mn-cs"/>
              </a:rPr>
              <a:t>确认完全分摊范围之后，点击“保存”。</a:t>
            </a:r>
            <a:endParaRPr kumimoji="0" lang="en-US" altLang="zh-CN" sz="2400" b="1" i="0" u="none" strike="noStrike" kern="1200" cap="none" spc="0" normalizeH="0" baseline="0" noProof="0" dirty="0">
              <a:ln w="0"/>
              <a:solidFill>
                <a:prstClr val="black">
                  <a:lumMod val="75000"/>
                  <a:lumOff val="25000"/>
                </a:prstClr>
              </a:solidFill>
              <a:effectLst>
                <a:outerShdw blurRad="38100" dist="19050" dir="2700000" algn="tl" rotWithShape="0">
                  <a:prstClr val="black">
                    <a:alpha val="40000"/>
                  </a:prstClr>
                </a:outerShdw>
              </a:effectLst>
              <a:uLnTx/>
              <a:uFillTx/>
              <a:latin typeface="等线" panose="02010600030101010101" charset="-122"/>
              <a:ea typeface="等线" panose="02010600030101010101" charset="-122"/>
              <a:cs typeface="+mn-cs"/>
            </a:endParaRPr>
          </a:p>
        </p:txBody>
      </p:sp>
      <p:cxnSp>
        <p:nvCxnSpPr>
          <p:cNvPr id="32" name="直接连接符 31"/>
          <p:cNvCxnSpPr/>
          <p:nvPr/>
        </p:nvCxnSpPr>
        <p:spPr>
          <a:xfrm>
            <a:off x="1669664" y="2989093"/>
            <a:ext cx="5794513"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1669415" y="3112770"/>
            <a:ext cx="1619250" cy="398780"/>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等线" panose="02010600030101010101" charset="-122"/>
                <a:ea typeface="等线" panose="02010600030101010101" charset="-122"/>
                <a:cs typeface="+mn-ea"/>
                <a:sym typeface="+mn-lt"/>
              </a:rPr>
              <a:t>7.更多操作</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等线" panose="02010600030101010101" charset="-122"/>
              <a:ea typeface="等线" panose="02010600030101010101" charset="-122"/>
              <a:cs typeface="+mn-ea"/>
              <a:sym typeface="+mn-lt"/>
            </a:endParaRPr>
          </a:p>
        </p:txBody>
      </p:sp>
      <p:cxnSp>
        <p:nvCxnSpPr>
          <p:cNvPr id="36" name="直接连接符 35"/>
          <p:cNvCxnSpPr/>
          <p:nvPr/>
        </p:nvCxnSpPr>
        <p:spPr>
          <a:xfrm>
            <a:off x="1752849" y="4731974"/>
            <a:ext cx="5794513"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2" name="图片 11" descr="&amp;pfm8820572011&amp;&amp;spt111&amp;&amp;bdt100&amp;&amp;wdt2211&amp;"/>
          <p:cNvPicPr>
            <a:picLocks noChangeAspect="1"/>
          </p:cNvPicPr>
          <p:nvPr/>
        </p:nvPicPr>
        <p:blipFill>
          <a:blip r:embed="rId1">
            <a:extLst>
              <a:ext uri="{BEBA8EAE-BF5A-486C-A8C5-ECC9F3942E4B}">
                <a14:imgProps xmlns:a14="http://schemas.microsoft.com/office/drawing/2010/main">
                  <a14:imgLayer r:embed="rId2"/>
                </a14:imgProps>
              </a:ext>
            </a:extLst>
          </a:blip>
          <a:srcRect/>
          <a:stretch>
            <a:fillRect/>
          </a:stretch>
        </p:blipFill>
        <p:spPr>
          <a:xfrm>
            <a:off x="6385560" y="2988628"/>
            <a:ext cx="1943100" cy="1743075"/>
          </a:xfrm>
          <a:prstGeom prst="rect">
            <a:avLst/>
          </a:prstGeom>
          <a:noFill/>
          <a:ln>
            <a:noFill/>
          </a:ln>
        </p:spPr>
      </p:pic>
      <p:graphicFrame>
        <p:nvGraphicFramePr>
          <p:cNvPr id="5" name="图示 4"/>
          <p:cNvGraphicFramePr/>
          <p:nvPr/>
        </p:nvGraphicFramePr>
        <p:xfrm>
          <a:off x="2517775" y="3752215"/>
          <a:ext cx="3768090" cy="5676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组合 1"/>
          <p:cNvGrpSpPr/>
          <p:nvPr/>
        </p:nvGrpSpPr>
        <p:grpSpPr>
          <a:xfrm flipH="1" flipV="1">
            <a:off x="-93229" y="5734017"/>
            <a:ext cx="2110749" cy="1015024"/>
            <a:chOff x="1178522" y="5593172"/>
            <a:chExt cx="2110749" cy="1015024"/>
          </a:xfrm>
        </p:grpSpPr>
        <p:sp>
          <p:nvSpPr>
            <p:cNvPr id="3" name="平行四边形 2"/>
            <p:cNvSpPr/>
            <p:nvPr/>
          </p:nvSpPr>
          <p:spPr>
            <a:xfrm rot="20756560">
              <a:off x="2289750" y="5593172"/>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4" name="平行四边形 3"/>
            <p:cNvSpPr/>
            <p:nvPr/>
          </p:nvSpPr>
          <p:spPr>
            <a:xfrm rot="20756560">
              <a:off x="1178522" y="6171500"/>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sp>
        <p:nvSpPr>
          <p:cNvPr id="6" name="平行四边形 5"/>
          <p:cNvSpPr/>
          <p:nvPr/>
        </p:nvSpPr>
        <p:spPr>
          <a:xfrm rot="20756560">
            <a:off x="11286605" y="112799"/>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7" name="平行四边形 6"/>
          <p:cNvSpPr/>
          <p:nvPr/>
        </p:nvSpPr>
        <p:spPr>
          <a:xfrm rot="20756560">
            <a:off x="10175377" y="691127"/>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8" name="直接连接符 7"/>
          <p:cNvCxnSpPr/>
          <p:nvPr/>
        </p:nvCxnSpPr>
        <p:spPr>
          <a:xfrm flipV="1">
            <a:off x="10346635" y="977223"/>
            <a:ext cx="1832521" cy="474536"/>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5030153" y="288328"/>
            <a:ext cx="2131695" cy="583565"/>
          </a:xfrm>
          <a:prstGeom prst="rect">
            <a:avLst/>
          </a:prstGeom>
          <a:gradFill>
            <a:gsLst>
              <a:gs pos="0">
                <a:srgbClr val="029EE0"/>
              </a:gs>
              <a:gs pos="100000">
                <a:srgbClr val="CEE1EA"/>
              </a:gs>
            </a:gsLst>
            <a:lin scaled="1"/>
          </a:gra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srgbClr val="FF0000"/>
                </a:solidFill>
                <a:effectLst/>
                <a:uLnTx/>
                <a:uFillTx/>
                <a:latin typeface="等线" panose="02010600030101010101" charset="-122"/>
                <a:ea typeface="等线" panose="02010600030101010101" charset="-122"/>
                <a:cs typeface="+mn-ea"/>
                <a:sym typeface="+mn-lt"/>
              </a:rPr>
              <a:t>8.项目报修</a:t>
            </a:r>
            <a:endParaRPr kumimoji="0" lang="zh-CN" altLang="en-US" sz="3200" b="1" i="0" u="none" strike="noStrike" kern="1200" cap="none" spc="0" normalizeH="0" baseline="0" noProof="0" dirty="0">
              <a:ln>
                <a:noFill/>
              </a:ln>
              <a:solidFill>
                <a:srgbClr val="FF0000"/>
              </a:solidFill>
              <a:effectLst/>
              <a:uLnTx/>
              <a:uFillTx/>
              <a:latin typeface="等线" panose="02010600030101010101" charset="-122"/>
              <a:ea typeface="等线" panose="02010600030101010101" charset="-122"/>
              <a:cs typeface="+mn-ea"/>
              <a:sym typeface="+mn-lt"/>
            </a:endParaRPr>
          </a:p>
        </p:txBody>
      </p:sp>
      <p:sp>
        <p:nvSpPr>
          <p:cNvPr id="5" name="Freeform 7"/>
          <p:cNvSpPr/>
          <p:nvPr/>
        </p:nvSpPr>
        <p:spPr bwMode="auto">
          <a:xfrm>
            <a:off x="5509510" y="1765385"/>
            <a:ext cx="1170173" cy="4480456"/>
          </a:xfrm>
          <a:custGeom>
            <a:avLst/>
            <a:gdLst>
              <a:gd name="T0" fmla="*/ 0 w 777"/>
              <a:gd name="T1" fmla="*/ 2974 h 2974"/>
              <a:gd name="T2" fmla="*/ 507 w 777"/>
              <a:gd name="T3" fmla="*/ 2467 h 2974"/>
              <a:gd name="T4" fmla="*/ 388 w 777"/>
              <a:gd name="T5" fmla="*/ 2138 h 2974"/>
              <a:gd name="T6" fmla="*/ 277 w 777"/>
              <a:gd name="T7" fmla="*/ 1818 h 2974"/>
              <a:gd name="T8" fmla="*/ 398 w 777"/>
              <a:gd name="T9" fmla="*/ 1488 h 2974"/>
              <a:gd name="T10" fmla="*/ 507 w 777"/>
              <a:gd name="T11" fmla="*/ 1171 h 2974"/>
              <a:gd name="T12" fmla="*/ 390 w 777"/>
              <a:gd name="T13" fmla="*/ 844 h 2974"/>
              <a:gd name="T14" fmla="*/ 267 w 777"/>
              <a:gd name="T15" fmla="*/ 511 h 2974"/>
              <a:gd name="T16" fmla="*/ 777 w 777"/>
              <a:gd name="T17" fmla="*/ 0 h 2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77" h="2974">
                <a:moveTo>
                  <a:pt x="0" y="2974"/>
                </a:moveTo>
                <a:cubicBezTo>
                  <a:pt x="280" y="2974"/>
                  <a:pt x="507" y="2747"/>
                  <a:pt x="507" y="2467"/>
                </a:cubicBezTo>
                <a:cubicBezTo>
                  <a:pt x="507" y="2342"/>
                  <a:pt x="459" y="2227"/>
                  <a:pt x="388" y="2138"/>
                </a:cubicBezTo>
                <a:cubicBezTo>
                  <a:pt x="317" y="2049"/>
                  <a:pt x="277" y="1939"/>
                  <a:pt x="277" y="1818"/>
                </a:cubicBezTo>
                <a:cubicBezTo>
                  <a:pt x="277" y="1692"/>
                  <a:pt x="326" y="1577"/>
                  <a:pt x="398" y="1488"/>
                </a:cubicBezTo>
                <a:cubicBezTo>
                  <a:pt x="469" y="1400"/>
                  <a:pt x="507" y="1290"/>
                  <a:pt x="507" y="1171"/>
                </a:cubicBezTo>
                <a:cubicBezTo>
                  <a:pt x="507" y="1047"/>
                  <a:pt x="465" y="933"/>
                  <a:pt x="390" y="844"/>
                </a:cubicBezTo>
                <a:cubicBezTo>
                  <a:pt x="315" y="754"/>
                  <a:pt x="267" y="638"/>
                  <a:pt x="267" y="511"/>
                </a:cubicBezTo>
                <a:cubicBezTo>
                  <a:pt x="267" y="229"/>
                  <a:pt x="496" y="0"/>
                  <a:pt x="777" y="0"/>
                </a:cubicBezTo>
              </a:path>
            </a:pathLst>
          </a:custGeom>
          <a:noFill/>
          <a:ln w="12700" cap="flat">
            <a:solidFill>
              <a:srgbClr val="33335E"/>
            </a:solidFill>
            <a:prstDash val="solid"/>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思源黑体旧字形 ExtraLight" panose="020B0200000000000000" pitchFamily="34" charset="-128"/>
              <a:ea typeface="思源黑体旧字形 ExtraLight" panose="020B0200000000000000" pitchFamily="34" charset="-128"/>
              <a:cs typeface="+mn-cs"/>
              <a:sym typeface="思源黑体旧字形 ExtraLight" panose="020B0200000000000000" pitchFamily="34" charset="-128"/>
            </a:endParaRPr>
          </a:p>
        </p:txBody>
      </p:sp>
      <p:sp>
        <p:nvSpPr>
          <p:cNvPr id="9" name="Oval 12"/>
          <p:cNvSpPr>
            <a:spLocks noChangeArrowheads="1"/>
          </p:cNvSpPr>
          <p:nvPr/>
        </p:nvSpPr>
        <p:spPr bwMode="auto">
          <a:xfrm>
            <a:off x="5851315" y="2238556"/>
            <a:ext cx="163888" cy="164526"/>
          </a:xfrm>
          <a:prstGeom prst="ellipse">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6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sym typeface="思源黑体旧字形 ExtraLight" panose="020B0200000000000000" pitchFamily="34" charset="-128"/>
            </a:endParaRPr>
          </a:p>
        </p:txBody>
      </p:sp>
      <p:sp>
        <p:nvSpPr>
          <p:cNvPr id="10" name="Oval 13"/>
          <p:cNvSpPr>
            <a:spLocks noChangeArrowheads="1"/>
          </p:cNvSpPr>
          <p:nvPr/>
        </p:nvSpPr>
        <p:spPr bwMode="auto">
          <a:xfrm>
            <a:off x="6218628" y="3460383"/>
            <a:ext cx="164526" cy="163888"/>
          </a:xfrm>
          <a:prstGeom prst="ellipse">
            <a:avLst/>
          </a:prstGeom>
          <a:solidFill>
            <a:srgbClr val="33335E"/>
          </a:solidFill>
          <a:ln w="12700" cap="flat">
            <a:noFill/>
            <a:prstDash val="solid"/>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思源黑体旧字形 ExtraLight" panose="020B0200000000000000" pitchFamily="34" charset="-128"/>
              <a:ea typeface="思源黑体旧字形 ExtraLight" panose="020B0200000000000000" pitchFamily="34" charset="-128"/>
              <a:cs typeface="+mn-cs"/>
              <a:sym typeface="思源黑体旧字形 ExtraLight" panose="020B0200000000000000" pitchFamily="34" charset="-128"/>
            </a:endParaRPr>
          </a:p>
        </p:txBody>
      </p:sp>
      <p:sp>
        <p:nvSpPr>
          <p:cNvPr id="11" name="Oval 14"/>
          <p:cNvSpPr>
            <a:spLocks noChangeArrowheads="1"/>
          </p:cNvSpPr>
          <p:nvPr/>
        </p:nvSpPr>
        <p:spPr bwMode="auto">
          <a:xfrm>
            <a:off x="5842387" y="4382492"/>
            <a:ext cx="163888" cy="163888"/>
          </a:xfrm>
          <a:prstGeom prst="ellipse">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6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sym typeface="思源黑体旧字形 ExtraLight" panose="020B0200000000000000" pitchFamily="34" charset="-128"/>
            </a:endParaRPr>
          </a:p>
        </p:txBody>
      </p:sp>
      <p:sp>
        <p:nvSpPr>
          <p:cNvPr id="12" name="Oval 15"/>
          <p:cNvSpPr>
            <a:spLocks noChangeArrowheads="1"/>
          </p:cNvSpPr>
          <p:nvPr/>
        </p:nvSpPr>
        <p:spPr bwMode="auto">
          <a:xfrm>
            <a:off x="6173352" y="5673190"/>
            <a:ext cx="164526" cy="163888"/>
          </a:xfrm>
          <a:prstGeom prst="ellipse">
            <a:avLst/>
          </a:prstGeom>
          <a:solidFill>
            <a:srgbClr val="33335E"/>
          </a:solidFill>
          <a:ln w="12700" cap="flat">
            <a:noFill/>
            <a:prstDash val="solid"/>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思源黑体旧字形 ExtraLight" panose="020B0200000000000000" pitchFamily="34" charset="-128"/>
              <a:ea typeface="思源黑体旧字形 ExtraLight" panose="020B0200000000000000" pitchFamily="34" charset="-128"/>
              <a:cs typeface="+mn-cs"/>
              <a:sym typeface="思源黑体旧字形 ExtraLight" panose="020B0200000000000000" pitchFamily="34" charset="-128"/>
            </a:endParaRPr>
          </a:p>
        </p:txBody>
      </p:sp>
      <p:sp>
        <p:nvSpPr>
          <p:cNvPr id="17" name="椭圆 16"/>
          <p:cNvSpPr/>
          <p:nvPr/>
        </p:nvSpPr>
        <p:spPr>
          <a:xfrm>
            <a:off x="6095314" y="1941972"/>
            <a:ext cx="1186434" cy="1186862"/>
          </a:xfrm>
          <a:prstGeom prst="ellipse">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solidFill>
                <a:effectLst/>
                <a:uLnTx/>
                <a:uFillTx/>
                <a:latin typeface="思源黑体旧字形 ExtraLight" panose="020B0200000000000000" pitchFamily="34" charset="-128"/>
                <a:ea typeface="思源黑体旧字形 ExtraLight" panose="020B0200000000000000" pitchFamily="34" charset="-128"/>
                <a:cs typeface="+mn-cs"/>
                <a:sym typeface="思源黑体旧字形 ExtraLight" panose="020B0200000000000000" pitchFamily="34" charset="-128"/>
              </a:rPr>
              <a:t>0</a:t>
            </a:r>
            <a:r>
              <a:rPr kumimoji="0" lang="zh-CN" altLang="en-US" sz="1600" b="0" i="0" u="none" strike="noStrike" kern="1200" cap="none" spc="0" normalizeH="0" baseline="0" noProof="0" dirty="0">
                <a:ln>
                  <a:noFill/>
                </a:ln>
                <a:solidFill>
                  <a:schemeClr val="tx1"/>
                </a:solidFill>
                <a:effectLst/>
                <a:uLnTx/>
                <a:uFillTx/>
                <a:latin typeface="思源黑体旧字形 ExtraLight" panose="020B0200000000000000" pitchFamily="34" charset="-128"/>
                <a:ea typeface="思源黑体旧字形 ExtraLight" panose="020B0200000000000000" pitchFamily="34" charset="-128"/>
                <a:cs typeface="+mn-cs"/>
                <a:sym typeface="思源黑体旧字形 ExtraLight" panose="020B0200000000000000" pitchFamily="34" charset="-128"/>
              </a:rPr>
              <a:t>8</a:t>
            </a:r>
            <a:endParaRPr kumimoji="0" lang="zh-CN" altLang="en-US" sz="1600" b="0" i="0" u="none" strike="noStrike" kern="1200" cap="none" spc="0" normalizeH="0" baseline="0" noProof="0" dirty="0">
              <a:ln>
                <a:noFill/>
              </a:ln>
              <a:solidFill>
                <a:schemeClr val="tx1"/>
              </a:solidFill>
              <a:effectLst/>
              <a:uLnTx/>
              <a:uFillTx/>
              <a:latin typeface="思源黑体旧字形 ExtraLight" panose="020B0200000000000000" pitchFamily="34" charset="-128"/>
              <a:ea typeface="思源黑体旧字形 ExtraLight" panose="020B0200000000000000" pitchFamily="34" charset="-128"/>
              <a:cs typeface="+mn-cs"/>
              <a:sym typeface="思源黑体旧字形 ExtraLight" panose="020B0200000000000000" pitchFamily="34" charset="-128"/>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00" b="0" i="0" u="none" strike="noStrike" kern="1200" cap="none" spc="0" normalizeH="0" baseline="0" noProof="0" dirty="0">
                <a:ln>
                  <a:noFill/>
                </a:ln>
                <a:solidFill>
                  <a:schemeClr val="tx1"/>
                </a:solidFill>
                <a:effectLst/>
                <a:uLnTx/>
                <a:uFillTx/>
                <a:latin typeface="思源黑体旧字形 ExtraLight" panose="020B0200000000000000" pitchFamily="34" charset="-128"/>
                <a:ea typeface="思源黑体旧字形 ExtraLight" panose="020B0200000000000000" pitchFamily="34" charset="-128"/>
                <a:cs typeface="+mn-cs"/>
                <a:sym typeface="思源黑体旧字形 ExtraLight" panose="020B0200000000000000" pitchFamily="34" charset="-128"/>
              </a:rPr>
              <a:t>项目</a:t>
            </a:r>
            <a:endParaRPr kumimoji="0" lang="zh-CN" altLang="en-US" sz="1600" b="0" i="0" u="none" strike="noStrike" kern="1200" cap="none" spc="0" normalizeH="0" baseline="0" noProof="0" dirty="0">
              <a:ln>
                <a:noFill/>
              </a:ln>
              <a:solidFill>
                <a:schemeClr val="tx1"/>
              </a:solidFill>
              <a:effectLst/>
              <a:uLnTx/>
              <a:uFillTx/>
              <a:latin typeface="思源黑体旧字形 ExtraLight" panose="020B0200000000000000" pitchFamily="34" charset="-128"/>
              <a:ea typeface="思源黑体旧字形 ExtraLight" panose="020B0200000000000000" pitchFamily="34" charset="-128"/>
              <a:cs typeface="+mn-cs"/>
              <a:sym typeface="思源黑体旧字形 ExtraLight" panose="020B0200000000000000" pitchFamily="34" charset="-128"/>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00" b="0" i="0" u="none" strike="noStrike" kern="1200" cap="none" spc="0" normalizeH="0" baseline="0" noProof="0" dirty="0">
                <a:ln>
                  <a:noFill/>
                </a:ln>
                <a:solidFill>
                  <a:schemeClr val="tx1"/>
                </a:solidFill>
                <a:effectLst/>
                <a:uLnTx/>
                <a:uFillTx/>
                <a:latin typeface="思源黑体旧字形 ExtraLight" panose="020B0200000000000000" pitchFamily="34" charset="-128"/>
                <a:ea typeface="思源黑体旧字形 ExtraLight" panose="020B0200000000000000" pitchFamily="34" charset="-128"/>
                <a:cs typeface="+mn-cs"/>
                <a:sym typeface="思源黑体旧字形 ExtraLight" panose="020B0200000000000000" pitchFamily="34" charset="-128"/>
              </a:rPr>
              <a:t>报修</a:t>
            </a:r>
            <a:endParaRPr kumimoji="0" lang="zh-CN" altLang="en-US" sz="1600" b="0" i="0" u="none" strike="noStrike" kern="1200" cap="none" spc="0" normalizeH="0" baseline="0" noProof="0" dirty="0">
              <a:ln>
                <a:noFill/>
              </a:ln>
              <a:solidFill>
                <a:schemeClr val="tx1"/>
              </a:solidFill>
              <a:effectLst/>
              <a:uLnTx/>
              <a:uFillTx/>
              <a:latin typeface="思源黑体旧字形 ExtraLight" panose="020B0200000000000000" pitchFamily="34" charset="-128"/>
              <a:ea typeface="思源黑体旧字形 ExtraLight" panose="020B0200000000000000" pitchFamily="34" charset="-128"/>
              <a:cs typeface="+mn-cs"/>
              <a:sym typeface="思源黑体旧字形 ExtraLight" panose="020B0200000000000000" pitchFamily="34" charset="-128"/>
            </a:endParaRPr>
          </a:p>
        </p:txBody>
      </p:sp>
      <p:sp>
        <p:nvSpPr>
          <p:cNvPr id="20" name="椭圆 19"/>
          <p:cNvSpPr/>
          <p:nvPr/>
        </p:nvSpPr>
        <p:spPr>
          <a:xfrm>
            <a:off x="4909425" y="4889087"/>
            <a:ext cx="1186434" cy="1186862"/>
          </a:xfrm>
          <a:prstGeom prst="ellipse">
            <a:avLst/>
          </a:prstGeom>
          <a:solidFill>
            <a:srgbClr val="33335E"/>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00" b="0" i="0" u="none" strike="noStrike" kern="1200" cap="none" spc="0" normalizeH="0" baseline="0" noProof="0" dirty="0">
                <a:ln>
                  <a:noFill/>
                </a:ln>
                <a:solidFill>
                  <a:schemeClr val="bg1"/>
                </a:solidFill>
                <a:effectLst/>
                <a:uLnTx/>
                <a:uFillTx/>
                <a:latin typeface="思源黑体旧字形 ExtraLight" panose="020B0200000000000000" pitchFamily="34" charset="-128"/>
                <a:ea typeface="思源黑体旧字形 ExtraLight" panose="020B0200000000000000" pitchFamily="34" charset="-128"/>
                <a:cs typeface="+mn-cs"/>
                <a:sym typeface="思源黑体旧字形 ExtraLight" panose="020B0200000000000000" pitchFamily="34" charset="-128"/>
              </a:rPr>
              <a:t>9.点击“提交”</a:t>
            </a:r>
            <a:endParaRPr kumimoji="0" lang="zh-CN" altLang="en-US" sz="1600" b="0" i="0" u="none" strike="noStrike" kern="1200" cap="none" spc="0" normalizeH="0" baseline="0" noProof="0" dirty="0">
              <a:ln>
                <a:noFill/>
              </a:ln>
              <a:solidFill>
                <a:schemeClr val="bg1"/>
              </a:solidFill>
              <a:effectLst/>
              <a:uLnTx/>
              <a:uFillTx/>
              <a:latin typeface="思源黑体旧字形 ExtraLight" panose="020B0200000000000000" pitchFamily="34" charset="-128"/>
              <a:ea typeface="思源黑体旧字形 ExtraLight" panose="020B0200000000000000" pitchFamily="34" charset="-128"/>
              <a:cs typeface="+mn-cs"/>
              <a:sym typeface="思源黑体旧字形 ExtraLight" panose="020B0200000000000000" pitchFamily="34" charset="-128"/>
            </a:endParaRPr>
          </a:p>
        </p:txBody>
      </p:sp>
      <p:sp>
        <p:nvSpPr>
          <p:cNvPr id="21" name="文本框2"/>
          <p:cNvSpPr/>
          <p:nvPr/>
        </p:nvSpPr>
        <p:spPr>
          <a:xfrm>
            <a:off x="3351530" y="942340"/>
            <a:ext cx="5579745" cy="553085"/>
          </a:xfrm>
          <a:prstGeom prst="rect">
            <a:avLst/>
          </a:prstGeom>
          <a:solidFill>
            <a:schemeClr val="accent4">
              <a:lumMod val="20000"/>
              <a:lumOff val="80000"/>
            </a:schemeClr>
          </a:solidFill>
        </p:spPr>
        <p:txBody>
          <a:bodyPr wrap="square">
            <a:spAutoFit/>
          </a:bodyPr>
          <a:lstStyle/>
          <a:p>
            <a:pPr marL="0" marR="0" lvl="0" indent="0" defTabSz="914400" rtl="0" eaLnBrk="1" fontAlgn="auto" latinLnBrk="0" hangingPunct="1">
              <a:lnSpc>
                <a:spcPct val="150000"/>
              </a:lnSpc>
              <a:spcBef>
                <a:spcPts val="2950"/>
              </a:spcBef>
              <a:spcAft>
                <a:spcPts val="0"/>
              </a:spcAft>
              <a:buClrTx/>
              <a:buSzTx/>
              <a:buFontTx/>
              <a:buNone/>
              <a:defRPr/>
            </a:pPr>
            <a:r>
              <a:rPr kumimoji="0" lang="zh-CN" altLang="en-US" sz="2000" b="0" i="0" u="none" strike="noStrike" kern="1200" cap="none" spc="0" normalizeH="0" baseline="0" noProof="0" dirty="0">
                <a:ln>
                  <a:noFill/>
                </a:ln>
                <a:solidFill>
                  <a:srgbClr val="FF0000"/>
                </a:solidFill>
                <a:effectLst/>
                <a:uLnTx/>
                <a:uFillTx/>
                <a:latin typeface="思源黑体 CN Regular" panose="020B0500000000000000" pitchFamily="34" charset="-122"/>
                <a:ea typeface="思源黑体 CN Regular" panose="020B0500000000000000" pitchFamily="34" charset="-122"/>
                <a:cs typeface="+mn-ea"/>
                <a:sym typeface="+mn-lt"/>
              </a:rPr>
              <a:t>*</a:t>
            </a:r>
            <a:r>
              <a:rPr kumimoji="0" lang="zh-CN" altLang="en-US" sz="2000" b="1" i="0" u="none" strike="noStrike" kern="1200" cap="none" spc="0" normalizeH="0" baseline="0" noProof="0" dirty="0">
                <a:ln>
                  <a:noFill/>
                </a:ln>
                <a:solidFill>
                  <a:prstClr val="white">
                    <a:lumMod val="50000"/>
                  </a:prstClr>
                </a:solidFill>
                <a:effectLst/>
                <a:uLnTx/>
                <a:uFillTx/>
                <a:latin typeface="仿宋" panose="02010609060101010101" charset="-122"/>
                <a:ea typeface="仿宋" panose="02010609060101010101" charset="-122"/>
                <a:cs typeface="+mn-ea"/>
                <a:sym typeface="+mn-lt"/>
              </a:rPr>
              <a:t>本部分文件上传请清晰拍照，压缩文件包上传</a:t>
            </a:r>
            <a:endParaRPr kumimoji="0" lang="zh-CN" altLang="en-US" sz="2000" b="1" i="0" u="none" strike="noStrike" kern="1200" cap="none" spc="0" normalizeH="0" baseline="0" noProof="0" dirty="0">
              <a:ln>
                <a:noFill/>
              </a:ln>
              <a:solidFill>
                <a:prstClr val="white">
                  <a:lumMod val="50000"/>
                </a:prstClr>
              </a:solidFill>
              <a:effectLst/>
              <a:uLnTx/>
              <a:uFillTx/>
              <a:latin typeface="仿宋" panose="02010609060101010101" charset="-122"/>
              <a:ea typeface="仿宋" panose="02010609060101010101" charset="-122"/>
              <a:cs typeface="+mn-ea"/>
              <a:sym typeface="+mn-lt"/>
            </a:endParaRPr>
          </a:p>
        </p:txBody>
      </p:sp>
      <p:sp>
        <p:nvSpPr>
          <p:cNvPr id="54" name="文本框2"/>
          <p:cNvSpPr/>
          <p:nvPr/>
        </p:nvSpPr>
        <p:spPr>
          <a:xfrm>
            <a:off x="662161" y="2066723"/>
            <a:ext cx="4107592" cy="573811"/>
          </a:xfrm>
          <a:prstGeom prst="rect">
            <a:avLst/>
          </a:prstGeom>
        </p:spPr>
        <p:txBody>
          <a:bodyPr wrap="square">
            <a:spAutoFit/>
          </a:bodyPr>
          <a:lstStyle/>
          <a:p>
            <a:pPr marL="0" marR="0" lvl="0" indent="0" algn="r" defTabSz="914400" rtl="0" eaLnBrk="1" fontAlgn="auto" latinLnBrk="0" hangingPunct="1">
              <a:lnSpc>
                <a:spcPct val="150000"/>
              </a:lnSpc>
              <a:spcBef>
                <a:spcPts val="2950"/>
              </a:spcBef>
              <a:spcAft>
                <a:spcPts val="0"/>
              </a:spcAft>
              <a:buClrTx/>
              <a:buSzTx/>
              <a:buFontTx/>
              <a:buNone/>
              <a:defRPr/>
            </a:pPr>
            <a:r>
              <a:rPr kumimoji="0" lang="zh-CN" altLang="en-US" sz="1100" b="0" i="0" u="none" strike="noStrike" kern="1200" cap="none" spc="0" normalizeH="0" baseline="0" noProof="0" dirty="0">
                <a:ln>
                  <a:noFill/>
                </a:ln>
                <a:solidFill>
                  <a:prstClr val="white">
                    <a:lumMod val="50000"/>
                  </a:prstClr>
                </a:solidFill>
                <a:effectLst/>
                <a:uLnTx/>
                <a:uFillTx/>
                <a:latin typeface="思源黑体 CN Regular" panose="020B0500000000000000" pitchFamily="34" charset="-122"/>
                <a:ea typeface="思源黑体 CN Regular" panose="020B0500000000000000" pitchFamily="34" charset="-122"/>
                <a:cs typeface="+mn-ea"/>
                <a:sym typeface="+mn-lt"/>
              </a:rPr>
              <a:t>此处添加详细文本描述，建议与标题相关并符合整体语言风格，此处添加此处添加详细文本描述，建议与标题相关并符合</a:t>
            </a:r>
            <a:endParaRPr kumimoji="0" lang="en-US" altLang="en-US" sz="1100" b="0" i="0" u="none" strike="noStrike" kern="1200" cap="none" spc="0" normalizeH="0" baseline="0" noProof="0" dirty="0">
              <a:ln>
                <a:noFill/>
              </a:ln>
              <a:solidFill>
                <a:prstClr val="white">
                  <a:lumMod val="50000"/>
                </a:prstClr>
              </a:solidFill>
              <a:effectLst/>
              <a:uLnTx/>
              <a:uFillTx/>
              <a:latin typeface="思源黑体 CN Regular" panose="020B0500000000000000" pitchFamily="34" charset="-122"/>
              <a:ea typeface="思源黑体 CN Regular" panose="020B0500000000000000" pitchFamily="34" charset="-122"/>
              <a:cs typeface="+mn-cs"/>
              <a:sym typeface="+mn-lt"/>
            </a:endParaRPr>
          </a:p>
        </p:txBody>
      </p:sp>
      <p:pic>
        <p:nvPicPr>
          <p:cNvPr id="22" name="图片 13"/>
          <p:cNvPicPr>
            <a:picLocks noChangeAspect="1"/>
          </p:cNvPicPr>
          <p:nvPr/>
        </p:nvPicPr>
        <p:blipFill>
          <a:blip r:embed="rId1"/>
          <a:stretch>
            <a:fillRect/>
          </a:stretch>
        </p:blipFill>
        <p:spPr>
          <a:xfrm>
            <a:off x="204470" y="2066925"/>
            <a:ext cx="5567045" cy="2454910"/>
          </a:xfrm>
          <a:prstGeom prst="rect">
            <a:avLst/>
          </a:prstGeom>
          <a:noFill/>
          <a:ln>
            <a:noFill/>
          </a:ln>
        </p:spPr>
      </p:pic>
      <p:graphicFrame>
        <p:nvGraphicFramePr>
          <p:cNvPr id="24" name="图示 23"/>
          <p:cNvGraphicFramePr/>
          <p:nvPr/>
        </p:nvGraphicFramePr>
        <p:xfrm>
          <a:off x="7419340" y="1948815"/>
          <a:ext cx="3783330" cy="22415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6" name="文本框2"/>
          <p:cNvSpPr/>
          <p:nvPr/>
        </p:nvSpPr>
        <p:spPr>
          <a:xfrm>
            <a:off x="6415405" y="5484495"/>
            <a:ext cx="2369820" cy="553085"/>
          </a:xfrm>
          <a:prstGeom prst="rect">
            <a:avLst/>
          </a:prstGeom>
          <a:gradFill>
            <a:gsLst>
              <a:gs pos="0">
                <a:srgbClr val="1C3193"/>
              </a:gs>
              <a:gs pos="100000">
                <a:srgbClr val="10132F"/>
              </a:gs>
            </a:gsLst>
            <a:lin scaled="1"/>
          </a:gradFill>
        </p:spPr>
        <p:txBody>
          <a:bodyPr wrap="square">
            <a:spAutoFit/>
          </a:bodyPr>
          <a:lstStyle/>
          <a:p>
            <a:pPr marL="0" marR="0" lvl="0" indent="0" defTabSz="914400" rtl="0" eaLnBrk="1" fontAlgn="auto" latinLnBrk="0" hangingPunct="1">
              <a:lnSpc>
                <a:spcPct val="150000"/>
              </a:lnSpc>
              <a:spcBef>
                <a:spcPts val="2950"/>
              </a:spcBef>
              <a:spcAft>
                <a:spcPts val="0"/>
              </a:spcAft>
              <a:buClrTx/>
              <a:buSzTx/>
              <a:buFontTx/>
              <a:buNone/>
              <a:defRPr/>
            </a:pPr>
            <a:r>
              <a:rPr kumimoji="0" lang="zh-CN" altLang="en-US" sz="20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ea"/>
                <a:sym typeface="+mn-lt"/>
              </a:rPr>
              <a:t>提交人选择：朱春</a:t>
            </a:r>
            <a:endParaRPr kumimoji="0" lang="zh-CN" altLang="en-US" sz="20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ea"/>
              <a:sym typeface="+mn-l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任意多边形: 形状 15"/>
          <p:cNvSpPr/>
          <p:nvPr/>
        </p:nvSpPr>
        <p:spPr>
          <a:xfrm rot="5400000">
            <a:off x="2996226" y="-2996225"/>
            <a:ext cx="6199546" cy="12191999"/>
          </a:xfrm>
          <a:custGeom>
            <a:avLst/>
            <a:gdLst>
              <a:gd name="connsiteX0" fmla="*/ 0 w 6199546"/>
              <a:gd name="connsiteY0" fmla="*/ 12191999 h 12191999"/>
              <a:gd name="connsiteX1" fmla="*/ 0 w 6199546"/>
              <a:gd name="connsiteY1" fmla="*/ 0 h 12191999"/>
              <a:gd name="connsiteX2" fmla="*/ 2900886 w 6199546"/>
              <a:gd name="connsiteY2" fmla="*/ 0 h 12191999"/>
              <a:gd name="connsiteX3" fmla="*/ 6199546 w 6199546"/>
              <a:gd name="connsiteY3" fmla="*/ 12191999 h 12191999"/>
            </a:gdLst>
            <a:ahLst/>
            <a:cxnLst>
              <a:cxn ang="0">
                <a:pos x="connsiteX0" y="connsiteY0"/>
              </a:cxn>
              <a:cxn ang="0">
                <a:pos x="connsiteX1" y="connsiteY1"/>
              </a:cxn>
              <a:cxn ang="0">
                <a:pos x="connsiteX2" y="connsiteY2"/>
              </a:cxn>
              <a:cxn ang="0">
                <a:pos x="connsiteX3" y="connsiteY3"/>
              </a:cxn>
            </a:cxnLst>
            <a:rect l="l" t="t" r="r" b="b"/>
            <a:pathLst>
              <a:path w="6199546" h="12191999">
                <a:moveTo>
                  <a:pt x="0" y="12191999"/>
                </a:moveTo>
                <a:lnTo>
                  <a:pt x="0" y="0"/>
                </a:lnTo>
                <a:lnTo>
                  <a:pt x="2900886" y="0"/>
                </a:lnTo>
                <a:lnTo>
                  <a:pt x="6199546" y="12191999"/>
                </a:lnTo>
                <a:close/>
              </a:path>
            </a:pathLst>
          </a:custGeom>
          <a:solidFill>
            <a:srgbClr val="F6FAF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3" name="矩形 2"/>
          <p:cNvSpPr/>
          <p:nvPr/>
        </p:nvSpPr>
        <p:spPr>
          <a:xfrm>
            <a:off x="334963" y="333375"/>
            <a:ext cx="11522075" cy="6199547"/>
          </a:xfrm>
          <a:prstGeom prst="rect">
            <a:avLst/>
          </a:prstGeom>
          <a:noFill/>
          <a:ln w="38100">
            <a:solidFill>
              <a:srgbClr val="33335E"/>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6" name="平行四边形 5"/>
          <p:cNvSpPr/>
          <p:nvPr/>
        </p:nvSpPr>
        <p:spPr>
          <a:xfrm rot="20756560">
            <a:off x="11286605" y="112799"/>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9" name="平行四边形 8"/>
          <p:cNvSpPr/>
          <p:nvPr/>
        </p:nvSpPr>
        <p:spPr>
          <a:xfrm rot="20756560">
            <a:off x="10175377" y="691127"/>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12" name="组合 11"/>
          <p:cNvGrpSpPr/>
          <p:nvPr/>
        </p:nvGrpSpPr>
        <p:grpSpPr>
          <a:xfrm flipH="1" flipV="1">
            <a:off x="-93229" y="5734017"/>
            <a:ext cx="2110749" cy="1015024"/>
            <a:chOff x="1178522" y="5593172"/>
            <a:chExt cx="2110749" cy="1015024"/>
          </a:xfrm>
        </p:grpSpPr>
        <p:sp>
          <p:nvSpPr>
            <p:cNvPr id="10" name="平行四边形 9"/>
            <p:cNvSpPr/>
            <p:nvPr/>
          </p:nvSpPr>
          <p:spPr>
            <a:xfrm rot="20756560">
              <a:off x="2289750" y="5593172"/>
              <a:ext cx="982630" cy="436696"/>
            </a:xfrm>
            <a:prstGeom prst="parallelogram">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1" name="平行四边形 10"/>
            <p:cNvSpPr/>
            <p:nvPr/>
          </p:nvSpPr>
          <p:spPr>
            <a:xfrm rot="20756560">
              <a:off x="1178522" y="6171500"/>
              <a:ext cx="2110749"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sp>
        <p:nvSpPr>
          <p:cNvPr id="17" name="平行四边形 16"/>
          <p:cNvSpPr/>
          <p:nvPr/>
        </p:nvSpPr>
        <p:spPr>
          <a:xfrm rot="20756560">
            <a:off x="10175377" y="3174139"/>
            <a:ext cx="2110749" cy="436696"/>
          </a:xfrm>
          <a:prstGeom prst="parallelogram">
            <a:avLst/>
          </a:prstGeom>
          <a:solidFill>
            <a:srgbClr val="E6ECF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8" name="平行四边形 17"/>
          <p:cNvSpPr/>
          <p:nvPr/>
        </p:nvSpPr>
        <p:spPr>
          <a:xfrm rot="20756560">
            <a:off x="11139174" y="3493037"/>
            <a:ext cx="1132302" cy="436696"/>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9" name="平行四边形 18"/>
          <p:cNvSpPr/>
          <p:nvPr/>
        </p:nvSpPr>
        <p:spPr>
          <a:xfrm rot="20756560">
            <a:off x="-63870" y="2987931"/>
            <a:ext cx="570195" cy="377474"/>
          </a:xfrm>
          <a:prstGeom prst="parallelogram">
            <a:avLst/>
          </a:prstGeom>
          <a:solidFill>
            <a:srgbClr val="F5C0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2" name="文本框 1"/>
          <p:cNvSpPr txBox="1"/>
          <p:nvPr/>
        </p:nvSpPr>
        <p:spPr>
          <a:xfrm>
            <a:off x="2488428" y="2288478"/>
            <a:ext cx="7216415" cy="1200329"/>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zh-CN" altLang="en-US" sz="7200" b="1" dirty="0">
                <a:solidFill>
                  <a:srgbClr val="33335E"/>
                </a:solidFill>
                <a:latin typeface="思源宋体 CN Medium" panose="02020500000000000000" pitchFamily="18" charset="-122"/>
                <a:ea typeface="思源宋体 CN Medium" panose="02020500000000000000" pitchFamily="18" charset="-122"/>
              </a:rPr>
              <a:t>感谢您的观看</a:t>
            </a:r>
            <a:endParaRPr kumimoji="0" lang="zh-CN" altLang="en-US" sz="7200" b="1" i="0" u="none" strike="noStrike" kern="1200" cap="none" spc="0" normalizeH="0" baseline="0" noProof="0" dirty="0">
              <a:ln>
                <a:noFill/>
              </a:ln>
              <a:solidFill>
                <a:srgbClr val="33335E"/>
              </a:solidFill>
              <a:effectLst/>
              <a:uLnTx/>
              <a:uFillTx/>
              <a:latin typeface="思源宋体 CN Medium" panose="02020500000000000000" pitchFamily="18" charset="-122"/>
              <a:ea typeface="思源宋体 CN Medium" panose="02020500000000000000" pitchFamily="18" charset="-122"/>
            </a:endParaRPr>
          </a:p>
        </p:txBody>
      </p:sp>
      <p:sp>
        <p:nvSpPr>
          <p:cNvPr id="7" name="矩形: 圆角 6"/>
          <p:cNvSpPr/>
          <p:nvPr/>
        </p:nvSpPr>
        <p:spPr>
          <a:xfrm>
            <a:off x="5080523" y="4388184"/>
            <a:ext cx="2030953" cy="399210"/>
          </a:xfrm>
          <a:prstGeom prst="roundRect">
            <a:avLst>
              <a:gd name="adj" fmla="val 50000"/>
            </a:avLst>
          </a:prstGeom>
          <a:solidFill>
            <a:srgbClr val="333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000" noProof="0" dirty="0">
                <a:ln>
                  <a:noFill/>
                </a:ln>
                <a:solidFill>
                  <a:prstClr val="white"/>
                </a:solidFill>
                <a:effectLst/>
                <a:uLnTx/>
                <a:uFillTx/>
                <a:latin typeface="等线" panose="02010600030101010101" charset="-122"/>
                <a:ea typeface="等线" panose="02010600030101010101" charset="-122"/>
                <a:sym typeface="+mn-ea"/>
              </a:rPr>
              <a:t>主讲人：朱春</a:t>
            </a:r>
            <a:endParaRPr kumimoji="0" lang="zh-CN" altLang="en-US" sz="2000" b="0" i="0" u="none" strike="noStrike" kern="1200" cap="none" spc="0" normalizeH="0" baseline="0" noProof="0" dirty="0">
              <a:ln>
                <a:noFill/>
              </a:ln>
              <a:solidFill>
                <a:prstClr val="white"/>
              </a:solidFill>
              <a:effectLst/>
              <a:uLnTx/>
              <a:uFillTx/>
              <a:latin typeface="等线" panose="02010600030101010101" charset="-122"/>
              <a:ea typeface="等线" panose="02010600030101010101" charset="-122"/>
              <a:cs typeface="+mn-cs"/>
            </a:endParaRPr>
          </a:p>
        </p:txBody>
      </p:sp>
      <p:cxnSp>
        <p:nvCxnSpPr>
          <p:cNvPr id="13" name="直接连接符 12"/>
          <p:cNvCxnSpPr/>
          <p:nvPr/>
        </p:nvCxnSpPr>
        <p:spPr>
          <a:xfrm flipV="1">
            <a:off x="-1" y="5219700"/>
            <a:ext cx="2305051" cy="596900"/>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11248283" y="3912934"/>
            <a:ext cx="948405" cy="245592"/>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0346635" y="977223"/>
            <a:ext cx="1832521" cy="474536"/>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690" y="2722030"/>
            <a:ext cx="811052" cy="210024"/>
          </a:xfrm>
          <a:prstGeom prst="line">
            <a:avLst/>
          </a:prstGeom>
          <a:ln>
            <a:solidFill>
              <a:srgbClr val="F5C059"/>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168438_4*l_h_i*1_1_1"/>
  <p:tag name="KSO_WM_TEMPLATE_CATEGORY" val="diagram"/>
  <p:tag name="KSO_WM_TEMPLATE_INDEX" val="20168438"/>
  <p:tag name="KSO_WM_UNIT_LAYERLEVEL" val="1_1_1"/>
  <p:tag name="KSO_WM_TAG_VERSION" val="1.0"/>
  <p:tag name="KSO_WM_BEAUTIFY_FLAG" val="#wm#"/>
  <p:tag name="KSO_WM_UNIT_FILL_FORE_SCHEMECOLOR_INDEX" val="5"/>
  <p:tag name="KSO_WM_UNIT_FILL_TYPE" val="1"/>
  <p:tag name="KSO_WM_UNIT_TEXT_FILL_FORE_SCHEMECOLOR_INDEX" val="13"/>
  <p:tag name="KSO_WM_UNIT_TEXT_FILL_TYPE" val="1"/>
  <p:tag name="KSO_WM_UNIT_USESOURCEFORMAT_APPLY" val="0"/>
</p:tagLst>
</file>

<file path=ppt/tags/tag2.xml><?xml version="1.0" encoding="utf-8"?>
<p:tagLst xmlns:p="http://schemas.openxmlformats.org/presentationml/2006/main">
  <p:tag name="KSO_WM_UNIT_SUBTYPE" val="a"/>
  <p:tag name="KSO_WM_UNIT_NOCLEAR" val="0"/>
  <p:tag name="KSO_WM_UNIT_VALUE" val="14"/>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168438_4*l_h_f*1_1_1"/>
  <p:tag name="KSO_WM_TEMPLATE_CATEGORY" val="diagram"/>
  <p:tag name="KSO_WM_TEMPLATE_INDEX" val="20168438"/>
  <p:tag name="KSO_WM_UNIT_LAYERLEVEL" val="1_1_1"/>
  <p:tag name="KSO_WM_TAG_VERSION" val="1.0"/>
  <p:tag name="KSO_WM_BEAUTIFY_FLAG" val="#wm#"/>
  <p:tag name="KSO_WM_UNIT_PRESET_TEXT" val="单击此处添加文本具体内容，简明扼要的阐述您的观点。"/>
  <p:tag name="KSO_WM_UNIT_TEXT_FILL_FORE_SCHEMECOLOR_INDEX" val="13"/>
  <p:tag name="KSO_WM_UNIT_TEXT_FILL_TYPE" val="1"/>
  <p:tag name="KSO_WM_UNIT_USESOURCEFORMAT_APPLY" val="0"/>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168438_4*l_h_i*1_3_1"/>
  <p:tag name="KSO_WM_TEMPLATE_CATEGORY" val="diagram"/>
  <p:tag name="KSO_WM_TEMPLATE_INDEX" val="20168438"/>
  <p:tag name="KSO_WM_UNIT_LAYERLEVEL" val="1_1_1"/>
  <p:tag name="KSO_WM_TAG_VERSION" val="1.0"/>
  <p:tag name="KSO_WM_BEAUTIFY_FLAG" val="#wm#"/>
  <p:tag name="KSO_WM_UNIT_FILL_FORE_SCHEMECOLOR_INDEX" val="7"/>
  <p:tag name="KSO_WM_UNIT_FILL_TYPE" val="1"/>
  <p:tag name="KSO_WM_UNIT_TEXT_FILL_FORE_SCHEMECOLOR_INDEX" val="13"/>
  <p:tag name="KSO_WM_UNIT_TEXT_FILL_TYPE" val="1"/>
  <p:tag name="KSO_WM_UNIT_USESOURCEFORMAT_APPLY" val="0"/>
</p:tagLst>
</file>

<file path=ppt/tags/tag4.xml><?xml version="1.0" encoding="utf-8"?>
<p:tagLst xmlns:p="http://schemas.openxmlformats.org/presentationml/2006/main">
  <p:tag name="KSO_WM_UNIT_SUBTYPE" val="a"/>
  <p:tag name="KSO_WM_UNIT_NOCLEAR" val="0"/>
  <p:tag name="KSO_WM_UNIT_VALUE" val="14"/>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20168438_4*l_h_f*1_3_1"/>
  <p:tag name="KSO_WM_TEMPLATE_CATEGORY" val="diagram"/>
  <p:tag name="KSO_WM_TEMPLATE_INDEX" val="20168438"/>
  <p:tag name="KSO_WM_UNIT_LAYERLEVEL" val="1_1_1"/>
  <p:tag name="KSO_WM_TAG_VERSION" val="1.0"/>
  <p:tag name="KSO_WM_BEAUTIFY_FLAG" val="#wm#"/>
  <p:tag name="KSO_WM_UNIT_PRESET_TEXT" val="单击此处添加文本具体内容，简明扼要的阐述您的观点。"/>
  <p:tag name="KSO_WM_UNIT_TEXT_FILL_FORE_SCHEMECOLOR_INDEX" val="13"/>
  <p:tag name="KSO_WM_UNIT_TEXT_FILL_TYPE" val="1"/>
  <p:tag name="KSO_WM_UNIT_USESOURCEFORMAT_APPLY" val="0"/>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5_1"/>
  <p:tag name="KSO_WM_UNIT_ID" val="diagram20168438_4*l_h_i*1_5_1"/>
  <p:tag name="KSO_WM_TEMPLATE_CATEGORY" val="diagram"/>
  <p:tag name="KSO_WM_TEMPLATE_INDEX" val="20168438"/>
  <p:tag name="KSO_WM_UNIT_LAYERLEVEL" val="1_1_1"/>
  <p:tag name="KSO_WM_TAG_VERSION" val="1.0"/>
  <p:tag name="KSO_WM_BEAUTIFY_FLAG" val="#wm#"/>
  <p:tag name="KSO_WM_UNIT_FILL_FORE_SCHEMECOLOR_INDEX" val="9"/>
  <p:tag name="KSO_WM_UNIT_FILL_TYPE" val="1"/>
  <p:tag name="KSO_WM_UNIT_TEXT_FILL_FORE_SCHEMECOLOR_INDEX" val="13"/>
  <p:tag name="KSO_WM_UNIT_TEXT_FILL_TYPE" val="1"/>
  <p:tag name="KSO_WM_UNIT_USESOURCEFORMAT_APPLY" val="0"/>
</p:tagLst>
</file>

<file path=ppt/tags/tag6.xml><?xml version="1.0" encoding="utf-8"?>
<p:tagLst xmlns:p="http://schemas.openxmlformats.org/presentationml/2006/main">
  <p:tag name="KSO_WM_UNIT_SUBTYPE" val="a"/>
  <p:tag name="KSO_WM_UNIT_NOCLEAR" val="0"/>
  <p:tag name="KSO_WM_UNIT_VALUE" val="14"/>
  <p:tag name="KSO_WM_UNIT_HIGHLIGHT" val="0"/>
  <p:tag name="KSO_WM_UNIT_COMPATIBLE" val="0"/>
  <p:tag name="KSO_WM_UNIT_DIAGRAM_ISNUMVISUAL" val="0"/>
  <p:tag name="KSO_WM_UNIT_DIAGRAM_ISREFERUNIT" val="0"/>
  <p:tag name="KSO_WM_DIAGRAM_GROUP_CODE" val="l1-1"/>
  <p:tag name="KSO_WM_UNIT_TYPE" val="l_h_f"/>
  <p:tag name="KSO_WM_UNIT_INDEX" val="1_5_1"/>
  <p:tag name="KSO_WM_UNIT_ID" val="diagram20168438_4*l_h_f*1_5_1"/>
  <p:tag name="KSO_WM_TEMPLATE_CATEGORY" val="diagram"/>
  <p:tag name="KSO_WM_TEMPLATE_INDEX" val="20168438"/>
  <p:tag name="KSO_WM_UNIT_LAYERLEVEL" val="1_1_1"/>
  <p:tag name="KSO_WM_TAG_VERSION" val="1.0"/>
  <p:tag name="KSO_WM_BEAUTIFY_FLAG" val="#wm#"/>
  <p:tag name="KSO_WM_UNIT_PRESET_TEXT" val="单击此处添加文本具体内容，简明扼要的阐述您的观点。"/>
  <p:tag name="KSO_WM_UNIT_TEXT_FILL_FORE_SCHEMECOLOR_INDEX" val="13"/>
  <p:tag name="KSO_WM_UNIT_TEXT_FILL_TYPE" val="1"/>
  <p:tag name="KSO_WM_UNIT_USESOURCEFORMAT_APPLY" val="0"/>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168438_4*l_h_i*1_2_1"/>
  <p:tag name="KSO_WM_TEMPLATE_CATEGORY" val="diagram"/>
  <p:tag name="KSO_WM_TEMPLATE_INDEX" val="20168438"/>
  <p:tag name="KSO_WM_UNIT_LAYERLEVEL" val="1_1_1"/>
  <p:tag name="KSO_WM_TAG_VERSION" val="1.0"/>
  <p:tag name="KSO_WM_BEAUTIFY_FLAG" val="#wm#"/>
  <p:tag name="KSO_WM_UNIT_FILL_FORE_SCHEMECOLOR_INDEX" val="6"/>
  <p:tag name="KSO_WM_UNIT_FILL_TYPE" val="1"/>
  <p:tag name="KSO_WM_UNIT_TEXT_FILL_FORE_SCHEMECOLOR_INDEX" val="13"/>
  <p:tag name="KSO_WM_UNIT_TEXT_FILL_TYPE" val="1"/>
  <p:tag name="KSO_WM_UNIT_USESOURCEFORMAT_APPLY" val="0"/>
</p:tagLst>
</file>

<file path=ppt/tags/tag8.xml><?xml version="1.0" encoding="utf-8"?>
<p:tagLst xmlns:p="http://schemas.openxmlformats.org/presentationml/2006/main">
  <p:tag name="KSO_WM_UNIT_SUBTYPE" val="a"/>
  <p:tag name="KSO_WM_UNIT_NOCLEAR" val="0"/>
  <p:tag name="KSO_WM_UNIT_VALUE" val="14"/>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168438_4*l_h_f*1_2_1"/>
  <p:tag name="KSO_WM_TEMPLATE_CATEGORY" val="diagram"/>
  <p:tag name="KSO_WM_TEMPLATE_INDEX" val="20168438"/>
  <p:tag name="KSO_WM_UNIT_LAYERLEVEL" val="1_1_1"/>
  <p:tag name="KSO_WM_TAG_VERSION" val="1.0"/>
  <p:tag name="KSO_WM_BEAUTIFY_FLAG" val="#wm#"/>
  <p:tag name="KSO_WM_UNIT_PRESET_TEXT" val="单击此处添加文本具体内容，简明扼要的阐述您的观点。"/>
  <p:tag name="KSO_WM_UNIT_TEXT_FILL_FORE_SCHEMECOLOR_INDEX" val="13"/>
  <p:tag name="KSO_WM_UNIT_TEXT_FILL_TYPE" val="1"/>
  <p:tag name="KSO_WM_UNIT_USESOURCEFORMAT_APPLY" val="0"/>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diagram20168438_4*l_h_i*1_4_1"/>
  <p:tag name="KSO_WM_TEMPLATE_CATEGORY" val="diagram"/>
  <p:tag name="KSO_WM_TEMPLATE_INDEX" val="20168438"/>
  <p:tag name="KSO_WM_UNIT_LAYERLEVEL" val="1_1_1"/>
  <p:tag name="KSO_WM_TAG_VERSION" val="1.0"/>
  <p:tag name="KSO_WM_BEAUTIFY_FLAG" val="#wm#"/>
  <p:tag name="KSO_WM_UNIT_FILL_FORE_SCHEMECOLOR_INDEX" val="8"/>
  <p:tag name="KSO_WM_UNIT_FILL_TYPE" val="1"/>
  <p:tag name="KSO_WM_UNIT_TEXT_FILL_FORE_SCHEMECOLOR_INDEX" val="13"/>
  <p:tag name="KSO_WM_UNIT_TEXT_FILL_TYPE" val="1"/>
  <p:tag name="KSO_WM_UNIT_USESOURCEFORMAT_APPLY" val="0"/>
</p:tagLst>
</file>

<file path=ppt/tags/tag10.xml><?xml version="1.0" encoding="utf-8"?>
<p:tagLst xmlns:p="http://schemas.openxmlformats.org/presentationml/2006/main">
  <p:tag name="KSO_WM_UNIT_SUBTYPE" val="a"/>
  <p:tag name="KSO_WM_UNIT_NOCLEAR" val="0"/>
  <p:tag name="KSO_WM_UNIT_VALUE" val="14"/>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diagram20168438_4*l_h_f*1_4_1"/>
  <p:tag name="KSO_WM_TEMPLATE_CATEGORY" val="diagram"/>
  <p:tag name="KSO_WM_TEMPLATE_INDEX" val="20168438"/>
  <p:tag name="KSO_WM_UNIT_LAYERLEVEL" val="1_1_1"/>
  <p:tag name="KSO_WM_TAG_VERSION" val="1.0"/>
  <p:tag name="KSO_WM_BEAUTIFY_FLAG" val="#wm#"/>
  <p:tag name="KSO_WM_UNIT_PRESET_TEXT" val="单击此处添加文本具体内容，简明扼要的阐述您的观点。"/>
  <p:tag name="KSO_WM_UNIT_TEXT_FILL_FORE_SCHEMECOLOR_INDEX" val="13"/>
  <p:tag name="KSO_WM_UNIT_TEXT_FILL_TYPE" val="1"/>
  <p:tag name="KSO_WM_UNIT_USESOURCEFORMAT_APPLY" val="0"/>
</p:tagLst>
</file>

<file path=ppt/tags/tag11.xml><?xml version="1.0" encoding="utf-8"?>
<p:tagLst xmlns:p="http://schemas.openxmlformats.org/presentationml/2006/main">
  <p:tag name="KSO_WM_SLIDE_ITEM_CNT" val="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759</Words>
  <Application>WPS 演示</Application>
  <PresentationFormat>宽屏</PresentationFormat>
  <Paragraphs>106</Paragraphs>
  <Slides>13</Slides>
  <Notes>0</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13</vt:i4>
      </vt:variant>
    </vt:vector>
  </HeadingPairs>
  <TitlesOfParts>
    <vt:vector size="32" baseType="lpstr">
      <vt:lpstr>Arial</vt:lpstr>
      <vt:lpstr>宋体</vt:lpstr>
      <vt:lpstr>Wingdings</vt:lpstr>
      <vt:lpstr>等线</vt:lpstr>
      <vt:lpstr>思源宋体 CN Medium</vt:lpstr>
      <vt:lpstr>Aharoni</vt:lpstr>
      <vt:lpstr>阿里汉仪智能黑体</vt:lpstr>
      <vt:lpstr>黑体</vt:lpstr>
      <vt:lpstr>思源黑体 CN Bold</vt:lpstr>
      <vt:lpstr>Calibri</vt:lpstr>
      <vt:lpstr>微软雅黑</vt:lpstr>
      <vt:lpstr>华文新魏</vt:lpstr>
      <vt:lpstr>思源黑体旧字形 ExtraLight</vt:lpstr>
      <vt:lpstr>思源黑体 CN Regular</vt:lpstr>
      <vt:lpstr>仿宋</vt:lpstr>
      <vt:lpstr>Arial Unicode MS</vt:lpstr>
      <vt:lpstr>等线 Light</vt:lpstr>
      <vt:lpstr>等线</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Epo ch</dc:creator>
  <cp:lastModifiedBy>小可爱</cp:lastModifiedBy>
  <cp:revision>41</cp:revision>
  <dcterms:created xsi:type="dcterms:W3CDTF">2020-08-13T07:19:00Z</dcterms:created>
  <dcterms:modified xsi:type="dcterms:W3CDTF">2021-05-27T00:51:40Z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2052-11.1.0.10495</vt:lpwstr>
  </property>
  <property fmtid="{D5CDD505-2E9C-101B-9397-08002B2CF9AE}" pid="3" name="KSOTemplateUUID">
    <vt:lpwstr>v1.0_mb_VQmAqE4C8As4gIB7tRuRsA==</vt:lpwstr>
  </property>
  <property fmtid="{D5CDD505-2E9C-101B-9397-08002B2CF9AE}" pid="4" name="ICV">
    <vt:lpwstr>6B7B841B4E2C4CECA7B8F362339CB319</vt:lpwstr>
  </property>
</Properties>
</file>